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17" r:id="rId2"/>
    <p:sldId id="821" r:id="rId3"/>
    <p:sldId id="796" r:id="rId4"/>
    <p:sldId id="710" r:id="rId5"/>
    <p:sldId id="858" r:id="rId6"/>
    <p:sldId id="859" r:id="rId7"/>
    <p:sldId id="856" r:id="rId8"/>
    <p:sldId id="822" r:id="rId9"/>
    <p:sldId id="823" r:id="rId10"/>
    <p:sldId id="824" r:id="rId11"/>
    <p:sldId id="852" r:id="rId12"/>
    <p:sldId id="854" r:id="rId13"/>
    <p:sldId id="855" r:id="rId14"/>
    <p:sldId id="853" r:id="rId15"/>
    <p:sldId id="825" r:id="rId16"/>
    <p:sldId id="826" r:id="rId17"/>
    <p:sldId id="860" r:id="rId18"/>
    <p:sldId id="839" r:id="rId19"/>
    <p:sldId id="841" r:id="rId20"/>
    <p:sldId id="833" r:id="rId21"/>
    <p:sldId id="861" r:id="rId22"/>
    <p:sldId id="845" r:id="rId23"/>
    <p:sldId id="862" r:id="rId24"/>
    <p:sldId id="863" r:id="rId25"/>
    <p:sldId id="864" r:id="rId26"/>
    <p:sldId id="865" r:id="rId27"/>
    <p:sldId id="835" r:id="rId28"/>
    <p:sldId id="866" r:id="rId29"/>
    <p:sldId id="870" r:id="rId30"/>
    <p:sldId id="867" r:id="rId31"/>
    <p:sldId id="868" r:id="rId32"/>
    <p:sldId id="869" r:id="rId33"/>
    <p:sldId id="876" r:id="rId34"/>
    <p:sldId id="886" r:id="rId35"/>
    <p:sldId id="871" r:id="rId36"/>
    <p:sldId id="834" r:id="rId37"/>
    <p:sldId id="872" r:id="rId38"/>
    <p:sldId id="873" r:id="rId39"/>
    <p:sldId id="836" r:id="rId40"/>
    <p:sldId id="874" r:id="rId41"/>
    <p:sldId id="875" r:id="rId42"/>
    <p:sldId id="837" r:id="rId43"/>
    <p:sldId id="877" r:id="rId44"/>
    <p:sldId id="827" r:id="rId45"/>
    <p:sldId id="828" r:id="rId46"/>
    <p:sldId id="842" r:id="rId47"/>
    <p:sldId id="843" r:id="rId48"/>
    <p:sldId id="844" r:id="rId49"/>
    <p:sldId id="878" r:id="rId50"/>
    <p:sldId id="849" r:id="rId51"/>
    <p:sldId id="879" r:id="rId52"/>
    <p:sldId id="880" r:id="rId53"/>
    <p:sldId id="881" r:id="rId54"/>
    <p:sldId id="884" r:id="rId55"/>
    <p:sldId id="885" r:id="rId56"/>
    <p:sldId id="883" r:id="rId57"/>
    <p:sldId id="882" r:id="rId58"/>
    <p:sldId id="887" r:id="rId59"/>
    <p:sldId id="888" r:id="rId60"/>
    <p:sldId id="889" r:id="rId61"/>
    <p:sldId id="829" r:id="rId62"/>
    <p:sldId id="890" r:id="rId63"/>
    <p:sldId id="830" r:id="rId64"/>
    <p:sldId id="831" r:id="rId65"/>
    <p:sldId id="832" r:id="rId66"/>
    <p:sldId id="655" r:id="rId67"/>
    <p:sldId id="656" r:id="rId68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89"/>
    <p:restoredTop sz="94800"/>
  </p:normalViewPr>
  <p:slideViewPr>
    <p:cSldViewPr snapToGrid="0">
      <p:cViewPr varScale="1">
        <p:scale>
          <a:sx n="212" d="100"/>
          <a:sy n="212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C6C4C-F1B7-3944-A2D2-9AC93FF38AD3}" type="datetimeFigureOut">
              <a:rPr lang="en-VN" smtClean="0"/>
              <a:t>3/10/24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CE395-3D13-704B-A59D-AEC6CBFA492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5327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CAC9E92-21A8-ADB3-A954-B14C79A2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499919A0-4C9C-60DB-9697-D23DB614B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FE3DCF18-4E04-9DCC-D6DB-666E7AE53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44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4F872C17-E1CF-1C8E-6D53-7B7F71DE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82CB8B0-9869-564F-4E1C-937E706FF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740717B3-A9ED-566E-D560-DF94EDC21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04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85C2FD3-252B-6DD3-BAC6-1E21025A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1B34A1FE-6134-17B9-B3B9-16A51126C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379B9DCC-F071-2812-8C98-01D8985FCE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56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A1A10DB-E9F8-201F-EFF6-0DDF0C9D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3720C1E5-5411-B1F9-68D8-FEBCF8289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4BD3C8D-1674-A643-C407-565B1E361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99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401FE628-AFDD-80E7-5FBE-2CCB078A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8302D3B5-78DA-C94E-81F9-851A7D491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C1CC4C8C-23F1-391B-57BF-BB958E388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86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B1F85E9-3E0C-C964-D6F4-58DF0AB9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37244CB-2C4B-8C71-2FD3-BA934A84E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63DE4AF4-E895-6890-61B5-B5B79127A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59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DF37E34E-58C2-95E1-B7B9-D30B14883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CC43E839-BAEB-F940-3608-CC9DEB84F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E4ADABC4-3C0C-41BD-58A1-C5D690BAE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143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8A12405B-D360-81FE-D485-A7D75F0B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50CB76D-1730-A4D9-1F81-AFBA293FE6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5C252102-228F-BFA6-8EC4-6EA29C411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4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02EEEF7-F7B9-59DD-F874-0E4586A0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A2A5E054-EC7E-17FE-ABCC-D6A80CBE8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7F56C95-B06C-BA9E-ABBB-19352FBB1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07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72805E4-B562-D540-6384-E127F60B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2AC9504A-7B1F-7FA9-4D69-5FD385F5D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1C58C668-9501-D6FD-14B1-1E4C1EB55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7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1D96BC45-447B-7CB0-068E-B7245F38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F2D43C26-EC2B-8012-7C8C-9EC31650C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7E696F38-19F6-859A-AEE5-5EDED1D9FB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837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FFEC85C-7659-96B0-1210-D918FD9C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815A5C21-C51C-9BDD-BBC5-4B76A47B9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8A93A47-BF8A-9318-B14E-882A903C8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869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2EE0A6A-801F-0F95-F5DB-94AC621A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DCD27F4B-FC07-747F-DE49-C7EE0474B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E106341E-B817-0095-D933-9808E2450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41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43A306DA-AC56-3BDC-A22F-DFB05D72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A3B686CE-F9D0-FCDB-7009-8FC8E7AF9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F9DC6A67-1F0E-D6FF-567B-C251CC71D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811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F0C54B1B-342E-5B4A-8CEB-EB2738DB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74B7901-56F5-3ED0-D0BE-257DB144BC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8D78945D-5D62-0631-2630-3BF1EBA9B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03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D64002D-251F-6695-F09F-F88C4E6A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EE6320A9-CE02-4750-3EE1-6B5F1ED90B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0499013-1F79-AB91-60A5-FEE6B6FED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47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BFEB8A6-3DD0-2D3D-D35E-4B047253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1562778-2E35-55AE-6DCE-809C19EF1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45503247-86D5-5713-EAA7-B70FD1DBC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693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62CE5A8-B25E-B29C-EB09-0E30CC53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FBC77697-F370-45A0-DF17-64C037BE7D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5589E7D7-9449-331A-117C-9D03F3781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839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6ED5F7E-2E76-46A1-E075-6B796D6A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475FAEC4-8E0E-0FFE-4155-006FF7ED0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A81E3B7-EBFA-53A7-6A59-F1A87AAD6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537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0B02C4D-2449-518F-317C-14772634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AEFE97A9-225C-95F3-5090-5617C970C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B3C65718-6570-1958-3C87-E003E6A47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89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541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3982A439-EC69-2846-ACCF-1CD7AC81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6E4E4E59-34BB-77E7-64CC-1D730BC44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C469D10B-D24A-94B4-04EE-2A626DA41E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408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80BEBE1-5465-4BB7-49A4-1C176B7E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0FB26F73-9879-DF56-917A-F49509C1B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84273954-985A-B02F-5C20-C37EAF054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101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CD6D2CA-ADE3-FD9A-699B-60D8E2E6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E1780AE3-9ECE-2B19-3FBC-4E576F849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19511915-E965-A050-61D8-1913C014B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885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F3C7AA42-3395-A71A-50ED-2C1E23352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E351647A-AD64-60CE-EC5A-36DABE6F4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736C2B83-E4B8-868E-A857-29AC53BCB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779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172A2DF1-E60F-C24E-EB72-AD23170F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F15A1DA8-11B2-DFFA-2921-2EB848137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16F41793-7B37-B24D-4F96-7192CFFDF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2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0B0288B-F099-9D6D-F68B-575AA2E6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8A4C4378-89E6-70BB-BA6E-9B89F1C7B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FCCCA01D-0506-999A-8B10-AB895757B2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820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23EC9FC-3B6A-05C1-0FCC-D9DA2610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A79979D1-A02D-9A3A-C579-B21A38B92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FBC41256-DD5C-F2E2-0035-6C34DB9E8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526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B81C685-836E-9298-DEC9-4B97FA2B5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34466D66-8AA0-9D56-2C4F-3EAB93CD0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52699C31-E2FD-D0C4-BD08-D31B13525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92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D9DB026-4273-272D-2F33-C2B1408B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8341B1A-FE62-CED0-BE46-300E7C5CE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777F1E7C-F7C2-0332-75A2-784A13760A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492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30D10EDF-751E-92FC-4680-F8847DFA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15A81B90-2D85-B5C8-35E4-AEA053149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102C94D3-D9F9-6834-D9D6-26067E8D9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68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1185722e0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094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51E5AE4-EB6F-8A7A-3ECF-8E63A2DC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F1D86523-CC34-53FE-00AD-9A713DED5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B8670FEE-3288-679A-893A-4074090F5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690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631797C-3210-7786-1AEB-2DD422D4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CEDDB8C-B9A1-091C-8D0B-5292C170C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316BA992-AA3F-11CD-4CCE-294228877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788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BA1309EF-1780-5B71-72DE-B455333D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3DF35AE-63EA-7E5A-CA06-23CBE617D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BB7D66C-3715-D178-7FB6-DA93E34B0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90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B4A781E7-C441-4522-B317-F2AA7AB8E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781F9CE4-CEDE-C18E-C6D6-D600F5119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0327F8FA-0CBC-C1B7-B67D-81BAB6D60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622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A9050AA-E889-157A-924A-6DF503F1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057C5C4D-A220-0B1D-8B39-89729275BE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DDD76AA6-59B9-4DE9-7586-112899586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63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3EEE0CF2-2BA8-A21B-8252-9FC7C4E6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21F3A8E0-DFF9-E728-ECFD-88A7E1E36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C6ED5E43-D821-576F-0020-F036C504C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96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51BC688-7230-11E8-BEA0-47A1227A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B4E33AC6-9DB2-6D27-924C-003C3E9FC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5C07E029-6AE3-A30A-C64B-5803FFB87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684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6A041A7-270E-2FF1-2A38-4E20533B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6A97ABB9-3CF1-4080-AC44-70F769E06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398926DF-036D-F5BD-5232-E5BEB06F1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76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424842E-164E-C04A-16C2-5118B68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3F282B18-59A3-3DE3-21BE-194E5F6F8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C0EC39C-225E-9B00-BB3B-1F46528F7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288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79E176C-B976-3F7C-65F9-5C38FDAB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EA89AA7-461D-C242-8626-ECE8465850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2120C43-50D4-99FE-1331-3D8DF71AD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94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7D36972-590F-07C5-595B-B7B8E71A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C4CA8428-5AD3-4415-1940-E4C61557F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0AB676BF-C782-C0F0-6EF6-BEEC4461D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8537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857C06F5-2B2A-4FE6-43D2-FE0E9219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A31240B4-D0D7-96E7-03CC-D31F7A921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79AB1DFD-5369-3154-85AA-EC70A9E7C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1470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8FB08DB-C2B8-9C03-889B-DA15F67E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C25595D-1E19-F8CC-E171-9CBA31F0C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20DBFADF-8DF3-30CD-3D2F-B1853C12E1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811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F9FCEDA-D14C-060B-2BF6-78E259BE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E2BB0851-6D9E-5E62-3621-4BF75B90F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6682DD70-009F-E1C1-FCD1-944968C9B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3385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77362AF9-F599-0B65-4654-6CFC3E2C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7FF742A8-D114-7BBD-3393-6C838B1A0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D09169A-93CF-78F3-12C6-2EA3DE20F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3927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A2FF65B8-9033-F496-8840-D06E659D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B9838C33-89FA-C01E-3278-30B17FE35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EA08F8F5-91D5-4E1E-E147-58DF8B83F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84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DECF915-5C37-1908-3B29-D029EAC0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D83E6787-46F3-56A8-EB0F-771124AFA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FFBDF17C-DB9D-D13F-6ADC-235FE4B7C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99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1AE2BF9-727E-3D8B-26AF-64AF31246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0E60AF2F-EA17-7937-6368-05A34F54F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F3F97F99-477A-A743-D75C-BB348E797C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2914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3FA1B710-8F21-CAF9-9758-C76089F8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596FF4F9-718D-8DA0-10B4-375BCA31E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C63C1071-BDFC-CA61-4EBB-446061FBC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36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36D93107-5FD2-9310-E626-F849EDC5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825ECF82-398F-30FA-513D-C52021328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F28B2BAE-1C6A-F732-2CAD-E7783DE75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9627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8289DF7A-5B44-81B5-FB68-AFF3714E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FC85E027-B055-EC07-8B9B-90C0ADDCA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5964327A-39ED-B452-7BB1-8226BBA04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94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13B264E7-907A-F9CF-6DD4-14EA68186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368F9E37-5746-6C92-6CB3-FC7C0926D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307D4FAE-D650-7069-485D-DEAFDFFB0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745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2AA9B061-9FAC-E04A-26A8-ECCC5ABF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21849C7A-3CAF-F325-EDCF-B0AAA1FD1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4A6B0D20-B4CF-A7E0-6735-6D5AD95014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4233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F6542F8-881B-603D-84E5-0B733BE7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1C1D0778-1AA4-4A1F-B336-CDA99C18F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FAECA291-E8D1-1757-8399-05D44F33D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1851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81855FCC-0B06-846F-C3DB-91112315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20AF156F-501E-7253-FD63-FCDB3C1FA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92BFD0CE-7353-CA76-3DD6-2CDBFF23F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0486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50B6E24D-8FBA-0E9E-896B-082E8AD3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B7B073B7-EC44-6EF3-374E-2CD8D264B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073139D5-BE8F-5F04-F47E-7F27EBE8CE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39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0A0C6F63-9BCE-66C0-32AF-FF5638A15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D0F717E2-F18B-7F91-EEB4-8ACAADFD2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1931168D-27E2-2118-05A0-B2A66DA1B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314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776C2F5-C461-19A2-69BF-453A3BAD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B6CB14D7-1092-E8A9-BE6B-ECCF537E4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16E58D8C-AFC8-18FF-C31F-7709E94DA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1611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757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57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C0FDB86E-0EF9-715A-38CD-1274ABD8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7CB2EC45-1EF4-1365-C41F-5F75B4F87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253989EC-F245-766C-65F8-11A6A4F1B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1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8846D161-5EA7-F66B-321E-D6FBAB2BC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35902E82-2A30-546E-E65C-38667963A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16795A1-05FE-FA12-67EC-20C92ECB6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D3C23FF3-507F-3641-C85B-24576B5C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85722e04c_0_38:notes">
            <a:extLst>
              <a:ext uri="{FF2B5EF4-FFF2-40B4-BE49-F238E27FC236}">
                <a16:creationId xmlns:a16="http://schemas.microsoft.com/office/drawing/2014/main" id="{00F033C5-C721-A1C7-1303-7DF5899B6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85722e04c_0_38:notes">
            <a:extLst>
              <a:ext uri="{FF2B5EF4-FFF2-40B4-BE49-F238E27FC236}">
                <a16:creationId xmlns:a16="http://schemas.microsoft.com/office/drawing/2014/main" id="{D9B93777-EC02-E279-1FE7-15532973E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36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0B67-9437-F438-E049-E4BE297B7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5FB60-2C22-DED7-2546-BAEF5CCAE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927E9-1410-8FF4-50F6-E051D1C5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D68F-9DAB-BBD9-75D3-8102D58E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48DF-B1B8-0EDF-71D4-1BEFCEC8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869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1A0C-F2F2-8E25-0382-69149285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19C75-AAE3-F0F5-588B-35B857DB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0F0D-91CD-7315-7DAE-5F544D98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1C44D-0C9A-4573-6DE8-AAC607CC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C1191-944D-1D19-324F-95EB1902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2797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D091D5-821D-6485-2140-7BE4334FA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EB18-1DB1-C03D-29A5-7A91895BF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0930C-AAB7-DF15-5248-815B8F1C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795F3-47D3-58E3-8482-5C39E9AC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88F15-99AF-0691-29B3-FE45D5BAD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840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3AFB-844B-8F59-6D75-21B85A1A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5821-04CA-8EB2-F29C-CE7C7E7B1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4E488-99D4-B990-4D26-9BA591B8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50B61-71B4-6653-7903-14314BFE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385B-5B93-8877-6AC5-61F8C071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634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683C-6B2F-560D-C852-2F736C2B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5346-24F1-12D3-2650-EADB1BE2A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C36C-3085-808F-E47F-40EAB5FE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E35A3-53BF-C21D-355B-64C93B9F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031D-307E-94FB-A678-81C2FA3F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16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BCD4-2FD5-D2EA-770D-4F54E2E7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5607-437C-F849-A7D2-E33AD1E85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7FB1B-EA9B-2877-D45D-7AD298644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EC83E-4E74-ED77-A70E-5F540BD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CEC5A-BA10-B01E-1128-98A95679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BB157-1C2F-4907-F021-22DD9FA7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617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8D7-299C-7BA3-276E-CC9B2CE9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6786-07AA-7148-67B3-5699CF77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30DF0-0A2E-6CE0-8744-8D3CFC60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8EBF4-7C22-C605-45A9-16E55DD39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1F804-53E1-C9CD-48F1-262AA2920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5E06F-F385-7414-730B-0FC956F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E606E-BEDE-F3BF-198E-02428E9F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C8FA3-89CD-D24C-A826-B4525C86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846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850E-121A-6339-00FA-53F8C4C2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4F8E4-B0B1-E3D3-F2EC-A6391FF2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FA6B8-2690-0EB5-2413-0E5426AC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62310-12FB-EED0-4E6C-02FA1EE2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041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09911-4300-B8C4-5B1A-00B54542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7F892-4BE1-0629-7A5C-7C3A6758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5BB9F-67CE-2097-3D83-BB9721D2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1965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FCDF-13FE-96B7-89DD-6B91EF6C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83E4-9340-CE04-64E9-BCA4C527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C9A69-C981-6899-17F2-83D8F69DD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20061-BCAF-C9AA-1DBA-7059A2D9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5AFB1-FFF8-B194-52BA-0BC0029F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04637-B856-A4D4-A555-F2D776A0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883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213A-AA8C-DAE6-A22B-73CF2DC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4926A-1BD2-7082-C1BD-3636990B5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78497-4159-5465-9871-82DBDDD1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AD4E-68A3-4D3F-7A55-71964C97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4780B-0C85-9597-B3DA-DF18F8CF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44EA-C225-5211-577E-64B3BCA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29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6C5DD-E6D5-7C5F-8FFC-C3DC0151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E89BF-A51D-DB1D-DBA4-CE01060D6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0D10-D0DD-E4BF-F752-462CB17BD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B2093-0B63-1E4C-A1A7-AB685F0B8FFC}" type="datetimeFigureOut">
              <a:rPr lang="en-VN" smtClean="0"/>
              <a:t>3/10/24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0119-60B7-EF6A-A1D1-0DFA5DDD9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9EF4-FE6D-302A-28CB-7E2240659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FA7312-8633-1245-8401-75E876CF566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8567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spaces/tomofi/EasyOC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terviewbit.com/blog/web-application-architectu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radio.app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gp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98400" y="391060"/>
            <a:ext cx="10795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Times New Roman"/>
              <a:buNone/>
            </a:pPr>
            <a:r>
              <a:rPr lang="en-US" sz="5400" b="1" dirty="0" err="1">
                <a:solidFill>
                  <a:srgbClr val="00B050"/>
                </a:solidFill>
                <a:latin typeface="Times New Roman"/>
                <a:cs typeface="Times New Roman"/>
                <a:sym typeface="Times New Roman"/>
              </a:rPr>
              <a:t>Streamlit</a:t>
            </a:r>
            <a:r>
              <a:rPr lang="en-US" sz="5400" b="1" dirty="0">
                <a:solidFill>
                  <a:srgbClr val="00B050"/>
                </a:solidFill>
                <a:latin typeface="Times New Roman"/>
                <a:cs typeface="Times New Roman"/>
                <a:sym typeface="Times New Roman"/>
              </a:rPr>
              <a:t> and </a:t>
            </a:r>
            <a:r>
              <a:rPr lang="en-US" sz="5400" b="1" dirty="0" err="1">
                <a:solidFill>
                  <a:srgbClr val="00B050"/>
                </a:solidFill>
                <a:latin typeface="Times New Roman"/>
                <a:cs typeface="Times New Roman"/>
                <a:sym typeface="Times New Roman"/>
              </a:rPr>
              <a:t>Gradio</a:t>
            </a:r>
            <a:endParaRPr sz="54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7672714" y="5368777"/>
            <a:ext cx="449263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Ngu</a:t>
            </a:r>
            <a:r>
              <a:rPr lang="en-US" sz="2400" b="1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yen-</a:t>
            </a:r>
            <a:r>
              <a:rPr lang="en-US" sz="2400" b="1" dirty="0" err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Thuan</a:t>
            </a:r>
            <a:r>
              <a:rPr lang="en-US" sz="2400" b="1" dirty="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 Duong – TA</a:t>
            </a:r>
            <a:endParaRPr sz="2400" b="1" i="0" u="none" strike="noStrike" cap="none" dirty="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B72EC32-E233-07CA-E66A-EFE2FC23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00" y="5280213"/>
            <a:ext cx="2503864" cy="8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FA833-36B4-9403-C485-FC7D8119BEE1}"/>
              </a:ext>
            </a:extLst>
          </p:cNvPr>
          <p:cNvSpPr txBox="1"/>
          <p:nvPr/>
        </p:nvSpPr>
        <p:spPr>
          <a:xfrm>
            <a:off x="3894115" y="3075057"/>
            <a:ext cx="474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Class: MLOps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063E5-9531-D096-7DAD-A2B421CB11B0}"/>
              </a:ext>
            </a:extLst>
          </p:cNvPr>
          <p:cNvSpPr txBox="1"/>
          <p:nvPr/>
        </p:nvSpPr>
        <p:spPr>
          <a:xfrm>
            <a:off x="0" y="6488668"/>
            <a:ext cx="108234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Edwardian Script ITC" panose="030303020407070D0804" pitchFamily="66" charset="0"/>
              </a:rPr>
              <a:t>Year 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18681-757A-BCBA-00B6-50DA29130B74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60A74D4-7446-1B4B-EFA0-4F11BB4F2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798ACA8B-72C1-21A0-63AB-C4F74AFD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93"/>
          <a:stretch/>
        </p:blipFill>
        <p:spPr>
          <a:xfrm>
            <a:off x="2245269" y="1330233"/>
            <a:ext cx="7772400" cy="5102317"/>
          </a:xfrm>
          <a:prstGeom prst="rect">
            <a:avLst/>
          </a:prstGeom>
        </p:spPr>
      </p:pic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32FDA737-0DFF-5423-FC09-EB2A083B7A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7553CBA-9E78-C971-7FB7-969A4FA2C79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A02DAB-F5CD-2903-CDBB-45F3F683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BB265-A1F9-A4E6-50C6-FF9711B8282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0A32D89-309A-C85E-FF10-D20CA4E0F6B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OCR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A8AEC-CCA4-118A-272C-5038BF7B036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06DE6-B668-1743-2C54-E24F6D6711E6}"/>
              </a:ext>
            </a:extLst>
          </p:cNvPr>
          <p:cNvSpPr txBox="1"/>
          <p:nvPr/>
        </p:nvSpPr>
        <p:spPr>
          <a:xfrm>
            <a:off x="536212" y="6459840"/>
            <a:ext cx="3171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https://huggingface.co/spaces/tomofi/EasyOCR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2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4E335DB2-7A74-57A4-3B15-B504AD4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ML, CSS, JavaScript là gì? - Tự học lập trình">
            <a:extLst>
              <a:ext uri="{FF2B5EF4-FFF2-40B4-BE49-F238E27FC236}">
                <a16:creationId xmlns:a16="http://schemas.microsoft.com/office/drawing/2014/main" id="{9F1FB1EA-0AF2-7157-A5EB-BBF3D21F1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9" y="1430080"/>
            <a:ext cx="8568379" cy="483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A4F81D75-006C-4668-8D24-12A3E00EB0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89CEB73C-DCF5-A5BD-0B6C-B8DBBFE975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CCF0B0-2D56-38DA-344B-D509E0BF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1EA059-240F-0594-0D1E-D43AA25E4E1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B441AC-4A53-FBE5-8F65-0CD53436D26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Web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A55D8-A74A-D3FF-040D-FF637BE480AA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</p:spTree>
    <p:extLst>
      <p:ext uri="{BB962C8B-B14F-4D97-AF65-F5344CB8AC3E}">
        <p14:creationId xmlns:p14="http://schemas.microsoft.com/office/powerpoint/2010/main" val="119327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5A35D665-1A69-B449-591A-F7954128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00065D56-D3FE-F863-C93B-8BE78CF21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4FFB3B6-9FB6-FF15-9864-561A9930BF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CF7DE7-19A9-397B-9051-DB81F030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E2AF8-29DD-78E7-93AE-C53314D002B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02D4CF-2CF9-2FFA-FF02-142B37E41B7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Web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8D958D-D91D-8FCE-243D-E9C51428A8D4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4" descr="Web Application Architecture - Detailed Explanation - InterviewBit">
            <a:extLst>
              <a:ext uri="{FF2B5EF4-FFF2-40B4-BE49-F238E27FC236}">
                <a16:creationId xmlns:a16="http://schemas.microsoft.com/office/drawing/2014/main" id="{DCC3007B-6C8F-F3B4-08D2-6598A900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75" y="1609779"/>
            <a:ext cx="9969388" cy="43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16842-F28D-2048-DEC4-C85E72E92489}"/>
              </a:ext>
            </a:extLst>
          </p:cNvPr>
          <p:cNvSpPr txBox="1"/>
          <p:nvPr/>
        </p:nvSpPr>
        <p:spPr>
          <a:xfrm>
            <a:off x="536212" y="6459840"/>
            <a:ext cx="4128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https://www.interviewbit.com/blog/web-application-architecture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35553823-CA7A-66B5-093F-BEA1267D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2A523932-F8DD-47E9-0D5B-2D7B209B69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5DE2F529-9664-5C7F-87A1-11843EDE22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00F0E-A37F-3D3E-19F4-5268EA9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FE526-E7A8-EBAA-C578-380DB8A5FB72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13FBC4-54A9-859E-BDA3-64DAAE471F3C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Web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487F6-E016-B3DE-D884-6B81B9E56B8C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074" name="Picture 2" descr="A Comprehensive Roadmap for Learning Web Development: Navigating the Path  to Proficiency with Real-Life Examples">
            <a:extLst>
              <a:ext uri="{FF2B5EF4-FFF2-40B4-BE49-F238E27FC236}">
                <a16:creationId xmlns:a16="http://schemas.microsoft.com/office/drawing/2014/main" id="{E9AE2948-F613-3CC9-6750-9F2494B7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2" y="1670630"/>
            <a:ext cx="7344094" cy="46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7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8C683CAD-5EE1-D729-3E9D-8232E862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3D012A00-93D7-E1D3-ADE9-B0058B3816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9072B109-841F-E1FB-76DA-73BE1AE15B7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649719-A42E-BE48-9FDE-6720E3FA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F9DA5-EC09-3FD9-28C4-3F6660A87B14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FEB9EE-97B2-2C4D-B4C5-207AAC7C891D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HTML - No CSS - No JavaScript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585202-9E07-1420-8961-3CDA09585EDB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0C0231-7E1D-A34A-4A00-3C1907F4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7172" y="1167196"/>
            <a:ext cx="7067999" cy="2463515"/>
          </a:xfrm>
          <a:prstGeom prst="rect">
            <a:avLst/>
          </a:prstGeom>
        </p:spPr>
      </p:pic>
      <p:pic>
        <p:nvPicPr>
          <p:cNvPr id="13" name="Picture 12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1FC69B64-2714-F05A-F196-08D483E6D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9" y="2230262"/>
            <a:ext cx="6528135" cy="382086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8F3EF11-C688-69A6-05E2-CB72E69A9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4556" y="3720102"/>
            <a:ext cx="3618545" cy="840245"/>
          </a:xfrm>
          <a:prstGeom prst="rect">
            <a:avLst/>
          </a:prstGeom>
        </p:spPr>
      </p:pic>
      <p:pic>
        <p:nvPicPr>
          <p:cNvPr id="2050" name="Picture 2" descr="FastHTML: Modern, Reactive Web Apps in Pure Python">
            <a:extLst>
              <a:ext uri="{FF2B5EF4-FFF2-40B4-BE49-F238E27FC236}">
                <a16:creationId xmlns:a16="http://schemas.microsoft.com/office/drawing/2014/main" id="{848DC4A0-27A4-D263-374E-B2E9A69D2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2" b="24586"/>
          <a:stretch/>
        </p:blipFill>
        <p:spPr bwMode="auto">
          <a:xfrm>
            <a:off x="6540458" y="5126401"/>
            <a:ext cx="3144921" cy="11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59975FA-F183-7AC4-9734-36E6B505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106BE6EB-940F-D455-72B0-74BC689715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A2D760-9460-DB1B-017E-6A87EA819167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300A6E-4840-C898-BF65-2BFFB3952F59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6B800542-82E4-8652-97CA-A954AA278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BB220B8C-E8C4-B9DF-30E0-5780906288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AF2D9893-D0C7-0933-0F87-2F415AB4D6F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7C5CBF-AC56-FC29-6B2F-8FBF5DAD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538B2-68E9-6983-A8DA-B9CE3F1B853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4E2AA1-4E0C-2FCF-A0A3-BF3089215B9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Getting Started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325B5-4A5F-7B88-98FF-121109BAA0E1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FF7FC-5470-D2F1-2D67-A746C8BB92DF}"/>
              </a:ext>
            </a:extLst>
          </p:cNvPr>
          <p:cNvSpPr txBox="1"/>
          <p:nvPr/>
        </p:nvSpPr>
        <p:spPr>
          <a:xfrm>
            <a:off x="536212" y="1548461"/>
            <a:ext cx="664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open-source app framework is a breeze to get started with.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D4B3B-E7F7-FA9E-6C2A-E0F9C47EDF42}"/>
              </a:ext>
            </a:extLst>
          </p:cNvPr>
          <p:cNvSpPr txBox="1"/>
          <p:nvPr/>
        </p:nvSpPr>
        <p:spPr>
          <a:xfrm>
            <a:off x="536212" y="6459840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https://streamlit.io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24DD56-0023-CECF-F2D0-F16ED514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37251"/>
            <a:ext cx="7772400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029ECAA8-7C5D-F8AA-B6E5-332C7B038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693A0A0-C8CF-B09C-2A1E-CB9095B886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250890A-37E2-081D-1153-D1110591BE6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8908BC-ADB8-CDBE-F123-6882013A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34B93-7F30-1775-E100-5AF1D700020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0C6F4B-F7A4-8B5A-AB60-64746A6A56D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Getting Started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601BC-632B-7718-95C8-0070A0BFD714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1E08B-6DDB-076B-D768-E2216A86098A}"/>
              </a:ext>
            </a:extLst>
          </p:cNvPr>
          <p:cNvSpPr txBox="1"/>
          <p:nvPr/>
        </p:nvSpPr>
        <p:spPr>
          <a:xfrm>
            <a:off x="536212" y="1548461"/>
            <a:ext cx="923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supports deploying applications built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cloud easily and quickly.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62A96-19E0-336D-7FB1-928FDB6C86A8}"/>
              </a:ext>
            </a:extLst>
          </p:cNvPr>
          <p:cNvSpPr txBox="1"/>
          <p:nvPr/>
        </p:nvSpPr>
        <p:spPr>
          <a:xfrm>
            <a:off x="536212" y="6459840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https://streamlit.io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766BB36-7E4A-452E-62F9-1A56D415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94775"/>
            <a:ext cx="7772400" cy="3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B7F96AC-1DCC-A082-0F56-AA00D202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69464F7-B843-DCD2-1F4E-FF7AF4BD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47643"/>
            <a:ext cx="7772400" cy="2858938"/>
          </a:xfrm>
          <a:prstGeom prst="rect">
            <a:avLst/>
          </a:prstGeom>
        </p:spPr>
      </p:pic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1E3FCF8E-CAB3-1F60-6A57-6329024E75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35E9BEDA-6275-2B9F-80F7-BC12759814F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91CA65-7D8B-954D-4A36-954029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DB816-7C89-90E4-BCD6-CB4BDB3E7CEF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A9EA01-2810-8C89-F4F4-2FD539C5E078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156D5-4D70-408F-9635-1029D75EAFD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113D7A-663A-8FE8-9C8E-A0B512D2205F}"/>
              </a:ext>
            </a:extLst>
          </p:cNvPr>
          <p:cNvSpPr/>
          <p:nvPr/>
        </p:nvSpPr>
        <p:spPr>
          <a:xfrm>
            <a:off x="6746512" y="4179197"/>
            <a:ext cx="4835888" cy="15517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c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onda create –n streamlit_env python=3.11.9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c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onda activate streamlit_env</a:t>
            </a:r>
          </a:p>
          <a:p>
            <a:pPr>
              <a:lnSpc>
                <a:spcPct val="150000"/>
              </a:lnSpc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pip3 install streamlit==1.39.0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0C0E6-8406-6EFC-EEF3-45A35561ACED}"/>
              </a:ext>
            </a:extLst>
          </p:cNvPr>
          <p:cNvSpPr txBox="1"/>
          <p:nvPr/>
        </p:nvSpPr>
        <p:spPr>
          <a:xfrm>
            <a:off x="536212" y="645984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https://www.anaconda.com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F89077C-D4A8-261C-D14E-DD49B6D5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44AE4F5A-DB1A-FD13-3EFB-0B7B94553D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22497850-36CF-48B3-5F6D-A0D974B6B4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22F048-A34F-A6DC-C448-390CD517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ECC22-2903-3FFD-3492-146B572FF85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2C3EBF-9DB1-784B-89F0-1E1CF6A4C04E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497C0-859D-26CD-D922-7D33FFFEB33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10242" name="Picture 2" descr="Client Server Architecture - Detailed Explanation - InterviewBit">
            <a:extLst>
              <a:ext uri="{FF2B5EF4-FFF2-40B4-BE49-F238E27FC236}">
                <a16:creationId xmlns:a16="http://schemas.microsoft.com/office/drawing/2014/main" id="{C4D2CDB2-D64C-1EBF-ED6E-835D9D87C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0"/>
          <a:stretch/>
        </p:blipFill>
        <p:spPr bwMode="auto">
          <a:xfrm>
            <a:off x="1664745" y="3280357"/>
            <a:ext cx="8933447" cy="32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18F898-391D-85DD-153D-93B5FD177401}"/>
              </a:ext>
            </a:extLst>
          </p:cNvPr>
          <p:cNvSpPr/>
          <p:nvPr/>
        </p:nvSpPr>
        <p:spPr>
          <a:xfrm>
            <a:off x="4947791" y="1443789"/>
            <a:ext cx="2571946" cy="5416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streamlit run app.py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EE8C2-FF9E-30E6-20AC-7FFC50C1791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33764" y="1985440"/>
            <a:ext cx="3301262" cy="16059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2DE7AA-829C-80F7-A285-E41FF5E02E3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152274" y="1985440"/>
            <a:ext cx="3081490" cy="163548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68A2A2-FF2A-ADAF-5F58-1DE79DAD08E8}"/>
              </a:ext>
            </a:extLst>
          </p:cNvPr>
          <p:cNvSpPr txBox="1"/>
          <p:nvPr/>
        </p:nvSpPr>
        <p:spPr>
          <a:xfrm>
            <a:off x="8210624" y="249635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090F8-86D6-FF0F-27AA-DF6185A7A32E}"/>
              </a:ext>
            </a:extLst>
          </p:cNvPr>
          <p:cNvSpPr txBox="1"/>
          <p:nvPr/>
        </p:nvSpPr>
        <p:spPr>
          <a:xfrm>
            <a:off x="3152274" y="2197047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</a:p>
          <a:p>
            <a:r>
              <a:rPr lang="en-V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(Browser)</a:t>
            </a:r>
          </a:p>
        </p:txBody>
      </p:sp>
    </p:spTree>
    <p:extLst>
      <p:ext uri="{BB962C8B-B14F-4D97-AF65-F5344CB8AC3E}">
        <p14:creationId xmlns:p14="http://schemas.microsoft.com/office/powerpoint/2010/main" val="295543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44B5AA-F6B3-C1AF-F8CC-CB8B702389BB}"/>
              </a:ext>
            </a:extLst>
          </p:cNvPr>
          <p:cNvSpPr/>
          <p:nvPr/>
        </p:nvSpPr>
        <p:spPr>
          <a:xfrm>
            <a:off x="751412" y="6013675"/>
            <a:ext cx="10689167" cy="5193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F3810-2A7A-EE29-AF70-304557865894}"/>
              </a:ext>
            </a:extLst>
          </p:cNvPr>
          <p:cNvSpPr/>
          <p:nvPr/>
        </p:nvSpPr>
        <p:spPr>
          <a:xfrm>
            <a:off x="751414" y="5462962"/>
            <a:ext cx="10689165" cy="544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4BF10-AE4C-D2DD-3523-4EE1DC073A15}"/>
              </a:ext>
            </a:extLst>
          </p:cNvPr>
          <p:cNvSpPr/>
          <p:nvPr/>
        </p:nvSpPr>
        <p:spPr>
          <a:xfrm>
            <a:off x="751412" y="4955428"/>
            <a:ext cx="10689167" cy="5193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E34F5-7CC1-3B60-3CDA-E69A8377BF3B}"/>
              </a:ext>
            </a:extLst>
          </p:cNvPr>
          <p:cNvSpPr/>
          <p:nvPr/>
        </p:nvSpPr>
        <p:spPr>
          <a:xfrm>
            <a:off x="751415" y="4410470"/>
            <a:ext cx="10689165" cy="544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D6C01-3440-9CD0-5C41-0B62A79A034D}"/>
              </a:ext>
            </a:extLst>
          </p:cNvPr>
          <p:cNvSpPr/>
          <p:nvPr/>
        </p:nvSpPr>
        <p:spPr>
          <a:xfrm>
            <a:off x="751416" y="3897181"/>
            <a:ext cx="10689167" cy="5193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63819-02D7-1CC9-076E-20776EC617B0}"/>
              </a:ext>
            </a:extLst>
          </p:cNvPr>
          <p:cNvSpPr/>
          <p:nvPr/>
        </p:nvSpPr>
        <p:spPr>
          <a:xfrm>
            <a:off x="751417" y="3352223"/>
            <a:ext cx="10689165" cy="544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C6A969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365FB-7573-5E07-E777-167CC7500648}"/>
              </a:ext>
            </a:extLst>
          </p:cNvPr>
          <p:cNvSpPr/>
          <p:nvPr/>
        </p:nvSpPr>
        <p:spPr>
          <a:xfrm>
            <a:off x="751418" y="2738966"/>
            <a:ext cx="10689166" cy="613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6CDFF-F749-2D1E-EFBB-D73646AEFBE1}"/>
              </a:ext>
            </a:extLst>
          </p:cNvPr>
          <p:cNvSpPr txBox="1"/>
          <p:nvPr/>
        </p:nvSpPr>
        <p:spPr>
          <a:xfrm>
            <a:off x="1385456" y="2738967"/>
            <a:ext cx="955963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Web Application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Streamlit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Gradio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Hands-on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06A4F-4AD0-8F93-866E-2A6D814C406C}"/>
              </a:ext>
            </a:extLst>
          </p:cNvPr>
          <p:cNvSpPr/>
          <p:nvPr/>
        </p:nvSpPr>
        <p:spPr>
          <a:xfrm>
            <a:off x="751413" y="1332229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7476A-AB9D-0856-FAF7-39ADF7E57361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4084BA3B-D22D-526F-7C3E-AE4E1E99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282448E5-1045-4A0E-E07A-3A32C7FD7B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2C864658-1C64-D13A-0F71-956F2C4086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BCC3A-15B0-601D-6F7F-33204CD9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C27D87-1987-1D52-8677-0BFA981279A9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29BC7B-27BD-013C-A217-7707B5F29531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30493-F957-5D16-6777-63FBD22F2E11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248E2-BAA7-8AA7-6E9C-FC5DA96C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2" y="1733127"/>
            <a:ext cx="5151095" cy="187773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47CEF9-EFBA-36B6-8F7E-3187B33B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547" y="1733127"/>
            <a:ext cx="5281141" cy="1877739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2A1BC7-3697-1A0F-1DF8-7BFA16D3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294" y="3834253"/>
            <a:ext cx="7772400" cy="25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7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3CD8426B-0455-4D6B-F86A-4F702B74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9DDEB28B-B007-0805-278D-1354461ECD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5D3D0-0EE6-31DA-32EA-74662C5336DD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699BB-0E79-1324-8E9E-065AC9EECFE7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element</a:t>
            </a:r>
          </a:p>
        </p:txBody>
      </p:sp>
    </p:spTree>
    <p:extLst>
      <p:ext uri="{BB962C8B-B14F-4D97-AF65-F5344CB8AC3E}">
        <p14:creationId xmlns:p14="http://schemas.microsoft.com/office/powerpoint/2010/main" val="182365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80A92E31-E186-EA2C-3478-9655C1B8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1B5646-EE0F-5E21-BDED-4349CCCD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623463"/>
            <a:ext cx="5281056" cy="2445415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47EE393-56DE-77B9-CC78-95139235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27" r="11093" b="15361"/>
          <a:stretch/>
        </p:blipFill>
        <p:spPr>
          <a:xfrm>
            <a:off x="4816536" y="4068878"/>
            <a:ext cx="6910190" cy="2287472"/>
          </a:xfrm>
          <a:prstGeom prst="rect">
            <a:avLst/>
          </a:prstGeom>
        </p:spPr>
      </p:pic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3B4488A-0CB1-0CD0-3825-54944E7E41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75A25829-7B47-CE3D-CC3C-94DE4E971F4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B622F1-8EC0-6BE5-B4AD-1A87B4BA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BAFDE-DD8D-1FE3-84F9-F120C49F886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FB6AC1-CB17-D45A-B0F3-1B2C18AD9C1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st.text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87423-BBFD-D888-5157-117A33773DFC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</p:spTree>
    <p:extLst>
      <p:ext uri="{BB962C8B-B14F-4D97-AF65-F5344CB8AC3E}">
        <p14:creationId xmlns:p14="http://schemas.microsoft.com/office/powerpoint/2010/main" val="214081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7757BF05-E4D7-F027-67FD-57F3BD66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ACA689A-45E6-B33E-F54E-FE2784DE8D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51E8D4B-D924-329A-FA92-32688A668B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17CC6E-4823-5D51-E6B2-525B24BC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55CC9-771C-5A1E-23B9-0B0FEC6D74D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BE7508-0D8C-F295-2461-17FCF5D79C2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st.header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F987EF-1295-6DEA-4CC4-8779373CBE5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16C2E-B57B-171A-68FC-038C0B03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7470804" cy="211651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CB5680B-6ED8-0AB9-077B-EC7FED03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26" y="3938029"/>
            <a:ext cx="7772400" cy="24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0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FC920EA6-3637-C689-ABBC-D7905013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A198C242-7F9D-0037-F2B1-5BAA3571A3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26D22803-3098-3566-7980-D82D7E26F8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BD5049-2001-20AE-66AA-37B8B271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9DBF4-04CC-D96D-DAE0-625BC51CBAF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2FD02B-09C4-8F81-F52E-B982BA05D37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st.markdown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24505-F8F8-6ECC-4D4D-ECC74B6037E6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181C26-72E0-1043-AD74-B00E7EB4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218"/>
          <a:stretch/>
        </p:blipFill>
        <p:spPr>
          <a:xfrm>
            <a:off x="536212" y="1653884"/>
            <a:ext cx="6123268" cy="312371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A966FF3-EDF9-1124-D79E-E2F3DA0A73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89" r="22393"/>
          <a:stretch/>
        </p:blipFill>
        <p:spPr>
          <a:xfrm>
            <a:off x="7046441" y="2216169"/>
            <a:ext cx="4493795" cy="4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5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B5E54E0A-A034-4A67-FD4F-448EB5E9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F741304-562A-4722-7A5E-C0EE1D3734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49700F71-0E5A-C09F-8A44-88DBE999F23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BE5A6B-05CD-E0A9-56BB-FE88EEC1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28061-536F-3A0D-2DBA-8A00F1131D5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B0155-3630-E57B-046C-87249D2CDD57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st.code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3381C-97CB-B306-10CE-EE6AFEB92AF6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8705D-9C3B-5B8E-600F-C3507414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4582652" cy="3009502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08ED95-3393-5FC6-E4B3-B975972B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016" y="3437622"/>
            <a:ext cx="6620710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3B016F99-EEA4-F4BB-415E-343D75D12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3724C2DC-176B-6DA7-1907-DAAD2A267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E4F6B0-1AB2-FA51-4D0D-E5AA7D613993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6E02E-6B16-4206-2702-557B03DAA612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</p:spTree>
    <p:extLst>
      <p:ext uri="{BB962C8B-B14F-4D97-AF65-F5344CB8AC3E}">
        <p14:creationId xmlns:p14="http://schemas.microsoft.com/office/powerpoint/2010/main" val="157941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D280810-7018-77BF-7312-077BB9B1A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6E20C4E-70B7-A2EC-4778-A2394B2291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98A8C1C-EBFC-64EF-0011-2CC396AB45A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3EF425-651C-6B45-3B06-26E283A1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21F07-0D8E-450B-4301-87381FEBB5F8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F72A86-6CC8-5698-2E27-4474BC99E82E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st.text_input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3ED05-ED30-3737-CAD7-BD51FF29D82F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89AC1-F3B1-29E9-31C3-11CBB9E9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87616"/>
            <a:ext cx="5383325" cy="3484857"/>
          </a:xfrm>
          <a:prstGeom prst="rect">
            <a:avLst/>
          </a:prstGeom>
        </p:spPr>
      </p:pic>
      <p:pic>
        <p:nvPicPr>
          <p:cNvPr id="12" name="Picture 11" descr="A screenshot of a video&#10;&#10;Description automatically generated">
            <a:extLst>
              <a:ext uri="{FF2B5EF4-FFF2-40B4-BE49-F238E27FC236}">
                <a16:creationId xmlns:a16="http://schemas.microsoft.com/office/drawing/2014/main" id="{A2D81607-919B-B303-8989-5A8488D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95"/>
          <a:stretch/>
        </p:blipFill>
        <p:spPr>
          <a:xfrm>
            <a:off x="5243657" y="3635208"/>
            <a:ext cx="6483069" cy="27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48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F2A631F1-D009-527F-4BDF-D8AC0F4C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A4874865-263D-4532-ED18-E86EC0F458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E322C0E-56CD-B98B-7362-4640D2ACF46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61747B-C586-51A5-9E54-B6F39013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14C7E-624A-239B-ED46-AF78BC3BEF75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C73CA0-CC8E-9CAB-F9AF-57109B47366C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st.number_input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A8C5E7-90B1-5BD1-48A6-3FCDC7C13856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ABF20-A995-4527-C85E-4A365080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4247878" cy="4391526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52059A-4BF2-FEDC-82FC-61D48B09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31" r="5354"/>
          <a:stretch/>
        </p:blipFill>
        <p:spPr>
          <a:xfrm>
            <a:off x="4854689" y="2010615"/>
            <a:ext cx="6872037" cy="38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82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A01510E9-7172-3E40-0BAD-24F97BE9B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EDBC10E-788F-F438-DD2F-B26D04D9E4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9D596CD-1406-CF71-C5D8-137C6F6370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A35253-8FFB-19DC-431B-AF5A3204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262C3-3199-464E-32FB-0F2D3362F484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79085D-6A44-262F-93A1-68F55147226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st.slider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996ED-DD2D-5C8D-3B3B-E7009D2F6D9F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CAEC5-873F-C6F7-623E-7875CB9C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7" y="1733127"/>
            <a:ext cx="4997058" cy="4198441"/>
          </a:xfrm>
          <a:prstGeom prst="rect">
            <a:avLst/>
          </a:prstGeom>
        </p:spPr>
      </p:pic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1C968B54-225E-E8E0-5C9B-C1BE244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58"/>
          <a:stretch/>
        </p:blipFill>
        <p:spPr>
          <a:xfrm>
            <a:off x="5280521" y="2245604"/>
            <a:ext cx="6446205" cy="31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8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4723E8-12BB-726A-EDE5-15F6E8762AA3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73C3D2-AEB5-CEDE-577F-958977D3A926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3574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11AA74AC-22A2-9F6A-EEC8-28ED9F87B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CD7A66F-7760-240F-4F76-5BC98D2C28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866EB17E-B551-3CAE-AA0B-FF9745DC49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B79C86-955E-BC45-ED0A-C729FB44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D1827-171B-470B-8B3F-30797AD28A6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6A6B36-FA78-19D8-60B5-953D4927ACAF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st.checkbox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92D83-4493-09E7-C766-E0792F510E1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D5ACC-53A9-232B-BFBE-B5C9DDE5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8"/>
            <a:ext cx="4851564" cy="407812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150CFD-B414-5A44-0179-7B4AA307D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93" y="2434895"/>
            <a:ext cx="6358133" cy="26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CA4DBF32-EA1A-B3B9-764D-9FEC51887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5092BAB-B572-56A0-C34C-F9F7B7823C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1F71FA52-CE7D-F92C-64A3-606E27B8AD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6FFE89-A53D-1F9B-0C01-4C33916B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CF5383-522E-5DB9-8E1F-C6A51DB8E59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A3360B-423D-30EB-43EA-D938A299423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st.selectbox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F5D46-2A69-C09B-957A-07FA0A10991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B9268-1017-B907-7602-D68B307B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94426"/>
            <a:ext cx="5246433" cy="366914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685EB6-BFF3-2E6D-3DD4-E6658541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34" y="3768246"/>
            <a:ext cx="6318531" cy="24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5A2D72BB-A013-B800-635D-7D592957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C88180FB-1E0D-D1C6-2F2D-C2017FA853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1A33710B-F6A9-A2C7-EB34-A3F528E9D4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9FBD94-1412-9D4B-CCD1-70E41CA4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DF9D1-F3A7-A0D4-B1CA-C32E6AA892AE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BDFADB-02DE-2AAA-66C5-36C0606D00D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st.radio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21FE1-45BF-CEF7-FFDF-037A4083D690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6EF9-4BF1-843A-CE80-AB537721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865697"/>
            <a:ext cx="4875847" cy="4033749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40C403-36C0-1983-88A7-69927809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058" y="2156830"/>
            <a:ext cx="6314667" cy="35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5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F4200EDD-FE3E-AA87-A05C-0AF5B374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92191C5-352D-3292-43B5-E39173EBBA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82AFF246-187F-BCFD-30EA-CECCA83D6A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668E0B-34B0-F4E9-565E-42F8806D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E808C-7D43-D1AB-D2E1-71BC26870C3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086D55-493A-43DA-1B5F-CA21EFAE2750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st.button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5E32B-2AD5-C7A5-9DBE-01B51B775128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ACAE4-40CC-2AB8-B116-E4DD8E40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4823889" cy="3903984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62170B-133B-C857-452E-EBD8E972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00" y="2525373"/>
            <a:ext cx="6366625" cy="23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6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32DC820-8429-E42A-2FC4-D9B701D2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AAA70C99-4561-A1C7-BAA0-3A8677C1D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E471432-70F7-9E1F-A0E6-F99E3DEDD64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4A0C17-91EC-927F-C243-04238009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7D61F-E531-5A89-2BAE-1032C5A7153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92AF48-F1CF-94AE-BA4F-6598FBA01AA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st.file_uploader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6E79D4-2E71-8BB1-5025-0839711BACF1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79D01-7283-7CB1-5015-8B7F8D0F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5204108" cy="2700510"/>
          </a:xfrm>
          <a:prstGeom prst="rect">
            <a:avLst/>
          </a:prstGeom>
        </p:spPr>
      </p:pic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0100800E-2A24-43C1-05C7-91FEC59C0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30" y="1425742"/>
            <a:ext cx="5741796" cy="49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7FC80A7C-F314-5E91-7ACC-41C7A435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253B06FB-0FA9-E018-AA4A-371C843324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C3D1B9-7898-B4F5-AC15-D77900C29B1F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1AE51E-CF78-43CA-3615-84DFCEE5FFDE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element</a:t>
            </a:r>
          </a:p>
        </p:txBody>
      </p:sp>
    </p:spTree>
    <p:extLst>
      <p:ext uri="{BB962C8B-B14F-4D97-AF65-F5344CB8AC3E}">
        <p14:creationId xmlns:p14="http://schemas.microsoft.com/office/powerpoint/2010/main" val="154282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A4DD5DD4-CE72-A5FF-B76F-81584555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D435FC11-3770-E852-CACC-FF61D54FAD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5371D161-6B32-8994-9E9D-3A7FE9CE0D8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3B45EC-208E-0C48-97FF-F5E4029A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C9FDD-E079-F8C1-AF3B-AA6AD1579E1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0284D33-7EEF-3441-E31B-4C7DFAA0AD3F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st.image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D0FAE-7E67-16C0-9BC8-BE458F179FB3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24930-5F73-149C-38C3-C637CF606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5552221" cy="2345657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377212C0-E46D-CFC0-75EF-BBCC2D81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17" y="2403591"/>
            <a:ext cx="5777110" cy="39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DF63933-8EE8-8B29-65E2-7D8A3B3B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077185F2-DAA3-FEB1-AD62-3A124FC50D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F38747F-B429-7198-333D-0B0DEC4DB85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2C663B-7B99-D8D1-0D32-61DCD23E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F4242-82D3-8DCC-70DE-27880600DF3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B0A077-93EF-2FBF-F577-4C4B74ADA04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st.video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C015D-ECD1-1BFE-2518-06E4D36A8228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5E6EC-08A5-9383-CB6B-E35195C4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698051"/>
            <a:ext cx="5264981" cy="3216047"/>
          </a:xfrm>
          <a:prstGeom prst="rect">
            <a:avLst/>
          </a:prstGeom>
        </p:spPr>
      </p:pic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6CC1B9A0-2DD6-F86E-7085-AC2012BF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93" y="2348133"/>
            <a:ext cx="5925533" cy="40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8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E2AA1406-AF71-CBF7-BE32-95E27451A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3F3C2D52-3FF2-2985-F643-128A5BA213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02643-CF31-4A14-6B4B-9ECB001FDB8D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6AA0F-DE05-6D71-6C7A-658473BCDE9C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element</a:t>
            </a:r>
          </a:p>
        </p:txBody>
      </p:sp>
    </p:spTree>
    <p:extLst>
      <p:ext uri="{BB962C8B-B14F-4D97-AF65-F5344CB8AC3E}">
        <p14:creationId xmlns:p14="http://schemas.microsoft.com/office/powerpoint/2010/main" val="2489071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FF023FF5-7606-98C2-A955-7BD62506B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FA66FE4-D660-C2B1-1D9E-28744E79A9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A24C8D14-3AD6-42D4-C06B-8A0A22F63A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DEECD2-29AA-6767-B44A-383DA005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39D337-78FC-C9F7-6F3C-4F00D0F24EF2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C5EAA9-7C62-16C9-E67A-0CD57BF6969A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st.columns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F1B77F-925E-78F1-3EA6-D1D909E358CB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video&#10;&#10;Description automatically generated">
            <a:extLst>
              <a:ext uri="{FF2B5EF4-FFF2-40B4-BE49-F238E27FC236}">
                <a16:creationId xmlns:a16="http://schemas.microsoft.com/office/drawing/2014/main" id="{2E0DD012-B600-D60C-0873-94CD5866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88" y="2591125"/>
            <a:ext cx="7203439" cy="3089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CA367-EC5B-2C3A-1CDB-7E089580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12" y="1635036"/>
            <a:ext cx="3993677" cy="49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B7773083-8DF1-EB79-2565-8E5D3078FB4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934C24-CE41-5A99-986E-74987781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B39CB-ED8A-F214-FC6E-04A1A354F8B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C93758-7CCE-3391-D6FD-A660D1BD5E1F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Getting Started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FC10A9-00DF-8739-1D5A-5C8099B36120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DE10A-3934-BDBE-85BB-1348D6DA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51"/>
            <a:ext cx="7337338" cy="5001071"/>
          </a:xfrm>
          <a:prstGeom prst="rect">
            <a:avLst/>
          </a:prstGeom>
        </p:spPr>
      </p:pic>
      <p:pic>
        <p:nvPicPr>
          <p:cNvPr id="7170" name="Picture 2" descr="Binh Nguyen's picture">
            <a:extLst>
              <a:ext uri="{FF2B5EF4-FFF2-40B4-BE49-F238E27FC236}">
                <a16:creationId xmlns:a16="http://schemas.microsoft.com/office/drawing/2014/main" id="{E2EEA742-6D8A-748F-D278-22C52D796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61"/>
          <a:stretch/>
        </p:blipFill>
        <p:spPr bwMode="auto">
          <a:xfrm>
            <a:off x="8813800" y="3745959"/>
            <a:ext cx="2540000" cy="17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4FADDF44-78FD-D6F8-E365-4AD7364176A2}"/>
              </a:ext>
            </a:extLst>
          </p:cNvPr>
          <p:cNvSpPr/>
          <p:nvPr/>
        </p:nvSpPr>
        <p:spPr>
          <a:xfrm>
            <a:off x="9012392" y="2311380"/>
            <a:ext cx="2142816" cy="1391830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Here is my new model</a:t>
            </a:r>
          </a:p>
        </p:txBody>
      </p:sp>
    </p:spTree>
    <p:extLst>
      <p:ext uri="{BB962C8B-B14F-4D97-AF65-F5344CB8AC3E}">
        <p14:creationId xmlns:p14="http://schemas.microsoft.com/office/powerpoint/2010/main" val="107798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F11FE46C-AF6E-9D6E-3918-23AF21A8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087D17CC-6B1D-CD62-F578-221AF02097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0750B9C-5621-BAFC-D2A1-F003D299FB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5EBF95-1A8A-A26A-7792-D01873E0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22E58-BD10-5BD0-1E3C-D4534FEBC51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AA120B-F27D-070F-9A8A-490FC387659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st.container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03782-D46E-4F53-49AF-00EC0B8E2C35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1B3F0-72AE-F574-A0EB-B34CEB47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70"/>
          <a:stretch/>
        </p:blipFill>
        <p:spPr>
          <a:xfrm>
            <a:off x="536212" y="1621235"/>
            <a:ext cx="5365277" cy="3369679"/>
          </a:xfrm>
          <a:prstGeom prst="rect">
            <a:avLst/>
          </a:prstGeom>
        </p:spPr>
      </p:pic>
      <p:pic>
        <p:nvPicPr>
          <p:cNvPr id="6" name="Picture 5" descr="A screenshot of a video chat&#10;&#10;Description automatically generated">
            <a:extLst>
              <a:ext uri="{FF2B5EF4-FFF2-40B4-BE49-F238E27FC236}">
                <a16:creationId xmlns:a16="http://schemas.microsoft.com/office/drawing/2014/main" id="{2EDAFC6A-3473-601D-DCCF-BC5E41CA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896" y="2105526"/>
            <a:ext cx="5793829" cy="42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5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A2823BAE-5F1E-EB43-F032-71197F5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0D575D9B-9481-CF9A-0872-B701B475BF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53DC8-E4B0-0705-7364-6693A321CFA4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41F5F-63BA-3718-27F6-989BB889FC21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element</a:t>
            </a:r>
          </a:p>
        </p:txBody>
      </p:sp>
    </p:spTree>
    <p:extLst>
      <p:ext uri="{BB962C8B-B14F-4D97-AF65-F5344CB8AC3E}">
        <p14:creationId xmlns:p14="http://schemas.microsoft.com/office/powerpoint/2010/main" val="143802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9CB80FE1-E2F3-B831-C847-D853B8E9B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1394CBC3-8D83-3804-2A6F-96A2C9CA0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9CD3D1C-C77D-FA0A-D8B4-726F051A4EF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E38542-BD03-EA2E-871D-924A9C7D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A9D22-B5C9-7C62-BD38-7E77DDF5AED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A51945-E3EF-96DC-C4B7-84962FC2C38B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st.error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st.success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32628-4674-04C9-8013-28FD49DCDB85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F1BC9D-643D-AB5C-C6A6-B05D99F3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09" y="3922294"/>
            <a:ext cx="5941017" cy="2434055"/>
          </a:xfrm>
          <a:prstGeom prst="rect">
            <a:avLst/>
          </a:prstGeom>
        </p:spPr>
      </p:pic>
      <p:pic>
        <p:nvPicPr>
          <p:cNvPr id="7" name="Picture 6" descr="A black and green background with white text&#10;&#10;Description automatically generated">
            <a:extLst>
              <a:ext uri="{FF2B5EF4-FFF2-40B4-BE49-F238E27FC236}">
                <a16:creationId xmlns:a16="http://schemas.microsoft.com/office/drawing/2014/main" id="{C4C8CF8D-E816-609E-D876-1EEF4107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174" y="1430079"/>
            <a:ext cx="5945552" cy="2347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CB4EB1-B541-DAC4-A125-BBD885926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12" y="1642599"/>
            <a:ext cx="5146939" cy="45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84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132A36F9-1D25-C15B-A104-C25ED6443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8B9CAFD2-8C1B-882B-DA6C-EE05C93A40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C5C076E-4FB5-5B8E-2768-EB4AFA9715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AECEEF-7E82-9C38-0A55-2F7559AA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361229-C48E-2D16-D8AD-20F245767FA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1C7C58-2A2F-6673-0A79-EE1B8A9AFAB8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st.spinner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2E2DE-9304-E046-234A-31E125671264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6" name="Picture 5" descr="A black and green rectangular sign with white text&#10;&#10;Description automatically generated">
            <a:extLst>
              <a:ext uri="{FF2B5EF4-FFF2-40B4-BE49-F238E27FC236}">
                <a16:creationId xmlns:a16="http://schemas.microsoft.com/office/drawing/2014/main" id="{224909BA-61FF-1F03-808B-442D927F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58" y="3356760"/>
            <a:ext cx="6083968" cy="142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9BB66-C43D-4CB1-B5BF-A8FEC531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12" y="1733128"/>
            <a:ext cx="4823856" cy="4557640"/>
          </a:xfrm>
          <a:prstGeom prst="rect">
            <a:avLst/>
          </a:prstGeom>
        </p:spPr>
      </p:pic>
      <p:pic>
        <p:nvPicPr>
          <p:cNvPr id="14" name="Picture 13" descr="A black and white text&#10;&#10;Description automatically generated">
            <a:extLst>
              <a:ext uri="{FF2B5EF4-FFF2-40B4-BE49-F238E27FC236}">
                <a16:creationId xmlns:a16="http://schemas.microsoft.com/office/drawing/2014/main" id="{5B2A3DE5-22A4-2601-2E03-AE149C524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58" y="4913836"/>
            <a:ext cx="6083968" cy="1380196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5255F1-8F02-6325-744A-A834232F3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758" y="1733127"/>
            <a:ext cx="6083967" cy="14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06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9FE3BA02-6CE5-97F9-E88A-367A46218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FB04168C-7675-39FB-2F60-F7C24F70C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A3B8ED-C8FB-77BB-9B28-DA66036A2BBD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75254-6128-E054-AFDE-FF200A9FA96E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95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B31A1970-6D64-F873-02A1-C6083E05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A3230410-F848-5B9E-4689-AE0884EDB8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409FA339-ECCD-5084-4A4C-8E33BF688CC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9B05D1-478B-1B16-AD57-0A191773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BF76E-1B29-3F1C-6F82-BF584852690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1CEF56-1E99-8041-5927-0FA5EA66462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Getting Started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9B757-17D2-AD61-50D9-D9D0E9632124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D2C71A-A297-D0FF-18EB-A2E62DEA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"/>
          <a:stretch/>
        </p:blipFill>
        <p:spPr>
          <a:xfrm>
            <a:off x="1823446" y="1686567"/>
            <a:ext cx="8616046" cy="4154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29D6F-A002-0345-0FC5-3A8DC12B0850}"/>
              </a:ext>
            </a:extLst>
          </p:cNvPr>
          <p:cNvSpPr txBox="1"/>
          <p:nvPr/>
        </p:nvSpPr>
        <p:spPr>
          <a:xfrm>
            <a:off x="536212" y="6459840"/>
            <a:ext cx="18293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https://www.gradio.app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36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012BEECA-5836-D1A8-E97E-49DC3750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3C9C672-720F-6927-B6C1-B6852FB154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66C82A2-1020-E784-A42F-D19FDAC33C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4234AB-F0B7-078D-9807-487C51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4A743-E119-7C4F-C988-0B1DB58EBA23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9594BC-8891-1DDF-8B01-123683B649E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8CAD6-471E-CA6E-2EEE-4FC5FB51EB5F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0C819E-A193-91C3-9E10-31D5128C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47643"/>
            <a:ext cx="7772400" cy="285893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F05CC8-090B-8762-CA41-144485D26ABB}"/>
              </a:ext>
            </a:extLst>
          </p:cNvPr>
          <p:cNvSpPr/>
          <p:nvPr/>
        </p:nvSpPr>
        <p:spPr>
          <a:xfrm>
            <a:off x="6746512" y="4179197"/>
            <a:ext cx="4835888" cy="15517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c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onda create –n gradio_env python=3.11.9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c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onda activate gradio _env</a:t>
            </a:r>
          </a:p>
          <a:p>
            <a:pPr>
              <a:lnSpc>
                <a:spcPct val="150000"/>
              </a:lnSpc>
            </a:pP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pip3 install streamlit==4.44.1 </a:t>
            </a:r>
          </a:p>
        </p:txBody>
      </p:sp>
    </p:spTree>
    <p:extLst>
      <p:ext uri="{BB962C8B-B14F-4D97-AF65-F5344CB8AC3E}">
        <p14:creationId xmlns:p14="http://schemas.microsoft.com/office/powerpoint/2010/main" val="3997374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974AB48-8C7B-7608-DDE2-3635D4CC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8FA45FD8-5CCE-98C7-A712-4D6A8DAC3B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A8B12182-8F3F-7659-BBC2-D798FCAA483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16832C-3672-A6D0-604C-A9901AE5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2441B-AB90-AF4F-01C5-0BB4C2DA9C8B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F6CFD5-A59A-A72A-7781-8481779B3C9D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58AA7-367A-C529-51A0-BA196352A83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2" descr="Client Server Architecture - Detailed Explanation - InterviewBit">
            <a:extLst>
              <a:ext uri="{FF2B5EF4-FFF2-40B4-BE49-F238E27FC236}">
                <a16:creationId xmlns:a16="http://schemas.microsoft.com/office/drawing/2014/main" id="{91778FDB-9401-C878-220E-5999BFBD3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0"/>
          <a:stretch/>
        </p:blipFill>
        <p:spPr bwMode="auto">
          <a:xfrm>
            <a:off x="1664745" y="3280357"/>
            <a:ext cx="8933447" cy="32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64406E3-5334-3660-AED1-52A4DC47B692}"/>
              </a:ext>
            </a:extLst>
          </p:cNvPr>
          <p:cNvSpPr/>
          <p:nvPr/>
        </p:nvSpPr>
        <p:spPr>
          <a:xfrm>
            <a:off x="5236549" y="1319161"/>
            <a:ext cx="2114746" cy="668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 app.py</a:t>
            </a:r>
          </a:p>
          <a:p>
            <a:r>
              <a:rPr lang="en-V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 gradio app.py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244C6-2AD1-8AB8-496B-DF0EB87EF101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93922" y="1987805"/>
            <a:ext cx="3211025" cy="163548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919AA-80DA-299D-6160-A94991CFE04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3236495" y="1987805"/>
            <a:ext cx="3057427" cy="16354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9DF77-2DCA-4B77-9CE5-8FDC7C219200}"/>
              </a:ext>
            </a:extLst>
          </p:cNvPr>
          <p:cNvSpPr txBox="1"/>
          <p:nvPr/>
        </p:nvSpPr>
        <p:spPr>
          <a:xfrm>
            <a:off x="8210624" y="249635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5CE9D-35E4-10A7-E861-6840A5C8FDEF}"/>
              </a:ext>
            </a:extLst>
          </p:cNvPr>
          <p:cNvSpPr txBox="1"/>
          <p:nvPr/>
        </p:nvSpPr>
        <p:spPr>
          <a:xfrm>
            <a:off x="3152274" y="2197047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</a:p>
          <a:p>
            <a:r>
              <a:rPr lang="en-V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(Browser)</a:t>
            </a:r>
          </a:p>
        </p:txBody>
      </p:sp>
    </p:spTree>
    <p:extLst>
      <p:ext uri="{BB962C8B-B14F-4D97-AF65-F5344CB8AC3E}">
        <p14:creationId xmlns:p14="http://schemas.microsoft.com/office/powerpoint/2010/main" val="2769806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917292C3-869F-6AFD-0317-37484FBE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474A6873-95BB-98E5-9DDE-9D0093E3C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28533DE4-C96F-CE9E-0547-13D1005459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F43A7B-7C51-4B47-3E03-AE382D57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34305-0B77-A2D5-9994-38D47F349561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6D6566-1E5F-20A4-3840-B90F292AB3F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B56DA-D62D-FA7F-906F-F02014E0FB78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97BEE-5CC2-771F-A891-069418A6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89997"/>
            <a:ext cx="3235688" cy="3448415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79FCE55-3B9C-9479-2D97-8E443222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53" y="1589997"/>
            <a:ext cx="6679479" cy="202078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3297D2A-E5BD-EDDF-B588-28F2690A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721" y="4436460"/>
            <a:ext cx="8785005" cy="17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6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1004807B-4BE5-DE8C-2B3E-E649AEA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2D99C0A0-2DC2-F81A-55C6-B7FE5D95A3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8223F-83E8-D803-D9B2-647692095F26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F5FF3F-CA5E-8759-42DD-31686D11C72A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Interface</a:t>
            </a:r>
          </a:p>
        </p:txBody>
      </p:sp>
    </p:spTree>
    <p:extLst>
      <p:ext uri="{BB962C8B-B14F-4D97-AF65-F5344CB8AC3E}">
        <p14:creationId xmlns:p14="http://schemas.microsoft.com/office/powerpoint/2010/main" val="127925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CE0BB57-4FDB-D120-4EF4-7A3877D6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3DC6E7B0-7274-FB18-F7EE-2FE08D2B35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E6FC330-EFC4-7E73-AEE9-3B8168B8FC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951236-945F-268B-ED5E-8DADBA20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17485-C8C3-C2E3-E0C7-D1443B101B1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A9EBDD-39B0-0E33-F9C4-8837C1BD0D9B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Developer vs End-user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0CEB1-BF75-5220-6077-F94440E04DC1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2" descr="Binh Nguyen's picture">
            <a:extLst>
              <a:ext uri="{FF2B5EF4-FFF2-40B4-BE49-F238E27FC236}">
                <a16:creationId xmlns:a16="http://schemas.microsoft.com/office/drawing/2014/main" id="{7027AF74-BD36-CCE1-7CD1-33C2BA808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61"/>
          <a:stretch/>
        </p:blipFill>
        <p:spPr bwMode="auto">
          <a:xfrm>
            <a:off x="482290" y="3878405"/>
            <a:ext cx="2540000" cy="17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B51D535A-87BC-BA2C-A403-2E2E6901FCCE}"/>
              </a:ext>
            </a:extLst>
          </p:cNvPr>
          <p:cNvSpPr/>
          <p:nvPr/>
        </p:nvSpPr>
        <p:spPr>
          <a:xfrm>
            <a:off x="664698" y="2338630"/>
            <a:ext cx="2142816" cy="1391830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Here is my new model</a:t>
            </a:r>
          </a:p>
        </p:txBody>
      </p:sp>
      <p:pic>
        <p:nvPicPr>
          <p:cNvPr id="8196" name="Picture 4" descr="Developer icons for free download | Freepik">
            <a:extLst>
              <a:ext uri="{FF2B5EF4-FFF2-40B4-BE49-F238E27FC236}">
                <a16:creationId xmlns:a16="http://schemas.microsoft.com/office/drawing/2014/main" id="{7EDFA00F-74C4-5EBA-C38A-DC2C95D00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689" y="1251387"/>
            <a:ext cx="2177613" cy="21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omputer user, online user, social user, user, workplace icon - Download on  Iconfinder">
            <a:extLst>
              <a:ext uri="{FF2B5EF4-FFF2-40B4-BE49-F238E27FC236}">
                <a16:creationId xmlns:a16="http://schemas.microsoft.com/office/drawing/2014/main" id="{1C564497-5889-72A9-5184-1DAC7887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072" y="4274241"/>
            <a:ext cx="2082109" cy="20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9054AE-8C0C-84C6-4D47-A269FFA3194E}"/>
              </a:ext>
            </a:extLst>
          </p:cNvPr>
          <p:cNvCxnSpPr>
            <a:cxnSpLocks/>
            <a:endCxn id="8196" idx="1"/>
          </p:cNvCxnSpPr>
          <p:nvPr/>
        </p:nvCxnSpPr>
        <p:spPr>
          <a:xfrm flipV="1">
            <a:off x="6752654" y="2340194"/>
            <a:ext cx="2597035" cy="13902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D08F58-B4FB-6B8D-DBBB-1634EF28A99B}"/>
              </a:ext>
            </a:extLst>
          </p:cNvPr>
          <p:cNvCxnSpPr>
            <a:cxnSpLocks/>
            <a:endCxn id="8200" idx="1"/>
          </p:cNvCxnSpPr>
          <p:nvPr/>
        </p:nvCxnSpPr>
        <p:spPr>
          <a:xfrm>
            <a:off x="6752654" y="4359017"/>
            <a:ext cx="2561418" cy="956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ound icon program code structure html Royalty Free Vector">
            <a:extLst>
              <a:ext uri="{FF2B5EF4-FFF2-40B4-BE49-F238E27FC236}">
                <a16:creationId xmlns:a16="http://schemas.microsoft.com/office/drawing/2014/main" id="{ADE8F47B-4E6A-9D56-D446-BD0E423D5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 bwMode="auto">
          <a:xfrm>
            <a:off x="3425177" y="1956745"/>
            <a:ext cx="4309929" cy="43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3170AB80-5767-CB62-92B3-2BC92D28B5D7}"/>
              </a:ext>
            </a:extLst>
          </p:cNvPr>
          <p:cNvSpPr/>
          <p:nvPr/>
        </p:nvSpPr>
        <p:spPr>
          <a:xfrm>
            <a:off x="10802278" y="3972781"/>
            <a:ext cx="924448" cy="644225"/>
          </a:xfrm>
          <a:prstGeom prst="wedgeRectCallout">
            <a:avLst/>
          </a:prstGeom>
          <a:solidFill>
            <a:schemeClr val="accent2"/>
          </a:solidFill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????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F61B6-4FE9-10E0-8822-68B77CA7CB9D}"/>
              </a:ext>
            </a:extLst>
          </p:cNvPr>
          <p:cNvSpPr txBox="1"/>
          <p:nvPr/>
        </p:nvSpPr>
        <p:spPr>
          <a:xfrm>
            <a:off x="8634712" y="301080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8B850-8A2E-3C24-3BB5-CE937CC9E2BF}"/>
              </a:ext>
            </a:extLst>
          </p:cNvPr>
          <p:cNvSpPr txBox="1"/>
          <p:nvPr/>
        </p:nvSpPr>
        <p:spPr>
          <a:xfrm>
            <a:off x="8335753" y="576942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End-user</a:t>
            </a:r>
          </a:p>
        </p:txBody>
      </p:sp>
    </p:spTree>
    <p:extLst>
      <p:ext uri="{BB962C8B-B14F-4D97-AF65-F5344CB8AC3E}">
        <p14:creationId xmlns:p14="http://schemas.microsoft.com/office/powerpoint/2010/main" val="149641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39A8970B-187D-9D7C-5180-27F6FAD5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4AE8DE0-A45D-5D8E-E664-707879756A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95C5C183-2493-CF3B-478A-8244FCAFF4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539BA7-CCBA-E991-5087-4EBD70DD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37028-10AB-7391-8902-B0B31482321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5AE447-2EE9-821C-9008-D21CCD4A43F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F3B6BE-4D98-9031-8EA5-6CDCE41A3AA5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8886C0-F42B-0EE4-8A37-29B13787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31" y="1089438"/>
            <a:ext cx="4566876" cy="294884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0098A6-242E-5FA0-364A-23C094FC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75308"/>
            <a:ext cx="9875017" cy="24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9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5EFD28D3-34CD-786B-2F82-EBA17E2F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7E24A2FE-C5CE-9430-69FA-5AA26B8F26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B9FEF241-0100-183F-846B-0D5239089E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1538F1-117D-5C94-5DB2-965603A3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5D3915-0F1E-6DE1-DCD9-3AB38439F036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3C5E2F-9693-0757-9074-52470FA51CE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66408-6047-6FEB-E232-FB60541546E6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97EE4-B457-E217-55DE-4B9D6B2C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72201"/>
            <a:ext cx="4239179" cy="32896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055304-B98E-41CA-A1B1-77617567F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828" y="3645569"/>
            <a:ext cx="8036898" cy="27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0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BCDBA28D-0B36-DFAD-9E7A-C2105F8C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C93CB8E7-03F0-00F6-F224-A89C537234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9BAED3E8-FF36-8AA7-FD2B-ABDCF26336F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1C951-90A5-C5B6-3445-AF22FD24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F894D-2C4D-BD7A-D8A7-49CBC14A62CB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BEA189-EF82-1C39-3817-D0B1E9E6A244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FE045-3F20-45D0-CE10-3F576383C4F8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465338-0BE8-97E3-2E9F-E8525AAE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4" y="4370231"/>
            <a:ext cx="7772400" cy="2217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78E9C-18EC-60F7-55A8-EAB7ABB6F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55" y="1127033"/>
            <a:ext cx="4115818" cy="31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30FA8FC1-8D58-8EF6-8F5D-4AA87DFA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055C7405-94A7-0F31-6C29-7DAE1E028B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A472675-42B0-0F08-BF53-3BF7CAF9F8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FA3A1D-013C-55FD-1FAA-D0DD9188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5E670-22ED-834E-4A71-C89101EF5255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4A18C1-B6E8-E946-5FDC-57598B1694AF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EB59B-97BD-71A5-FA8C-42B82CF32AA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E778D2-0368-C216-F80C-109587D39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898" y="4915013"/>
            <a:ext cx="8741017" cy="164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D893C-E7D6-17AD-892A-67DC55CF5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17" y="1211032"/>
            <a:ext cx="3557180" cy="36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7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A0A8CEDF-4AD4-FA71-E69E-AE526E3A8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93CDD718-A8BA-95AA-C234-100D342A2B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577473A8-8C49-780C-EE2D-8BFA9E61E5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C10E89-0D66-9AC0-926C-66115EA0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319D15-7FF4-B74A-ED09-67158EB91A75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F9EF48-AE06-3B48-75C6-4DF2255F2E71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D877E-66B7-B9C7-1646-630884E80C04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809CD2-FE78-7EB0-375F-FD420E08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27" y="1296067"/>
            <a:ext cx="5581568" cy="35560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54CC47-C561-D084-9858-B5F933F2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11" y="4965050"/>
            <a:ext cx="7772400" cy="15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6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7B8DD5C4-6183-CCFD-4E79-1D587DB6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BA30E9F7-4551-4BF4-CE49-4F1F7D873F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B73E0537-5461-1D07-E957-BB90C7FFED7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46854A-689C-4778-A527-7B063AEF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23FD75-6FF2-C368-B603-F1FDA848406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11381-8393-8DB5-FDC5-AF455A406C40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70B3EE-06F3-3C23-5E11-80CD871BF74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015CE-4C21-BC67-E9B5-39543E18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667048"/>
            <a:ext cx="3656792" cy="3681444"/>
          </a:xfrm>
          <a:prstGeom prst="rect">
            <a:avLst/>
          </a:prstGeom>
        </p:spPr>
      </p:pic>
      <p:pic>
        <p:nvPicPr>
          <p:cNvPr id="11" name="Picture 10" descr="Screens screenshot of a video&#10;&#10;Description automatically generated">
            <a:extLst>
              <a:ext uri="{FF2B5EF4-FFF2-40B4-BE49-F238E27FC236}">
                <a16:creationId xmlns:a16="http://schemas.microsoft.com/office/drawing/2014/main" id="{8A6949C1-315F-2E10-A41A-5B7B6742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309" y="3255080"/>
            <a:ext cx="7569113" cy="29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1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2C033A0F-CD73-0323-8A32-C60CC69D9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383EBFFA-E656-0BD7-4500-F607F4EA44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62B2FD-5B46-2572-D5FE-C94176985584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0E85C-7816-1FC7-6822-CD0A8524A890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Block</a:t>
            </a:r>
          </a:p>
        </p:txBody>
      </p:sp>
    </p:spTree>
    <p:extLst>
      <p:ext uri="{BB962C8B-B14F-4D97-AF65-F5344CB8AC3E}">
        <p14:creationId xmlns:p14="http://schemas.microsoft.com/office/powerpoint/2010/main" val="3533391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C2D7CA5-4ADC-D6D1-9C18-4E0F1F40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C793AD2B-A321-D8D9-771C-AFF5200D65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B7AA021-937D-AB55-8AF9-40850EF23D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2460C1-4AFB-66BE-A414-44F198E2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BB955-776D-40FE-E04B-68636DE1AAB4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3707BD-BB39-CC53-8ABF-C31D3730C28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Click event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F21A9-D786-3B8B-D02C-68803B64604B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6A8F0-56D5-D043-B3C6-0E3912E1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550526"/>
            <a:ext cx="5314705" cy="32341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2616DA-828A-1A63-F360-145F289BE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26" y="4326522"/>
            <a:ext cx="7772400" cy="19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3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4ED99C05-E853-A688-FF46-04191F7ED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F4F23678-3184-9BDB-0DE6-239C9F1E9E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15339334-D77C-3104-0040-FF4A669F86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F3C150-0EF9-07CC-044E-CC696B9E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0B341-C9FF-DAD5-2C50-0F863060A776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AE360D-FAB3-09C0-4DBF-B6A6BEB4DEF5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 event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929891-B072-565F-E14A-69405C3441D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8FD482-DCEB-7391-D838-4A078CBD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4652161" cy="2776871"/>
          </a:xfrm>
          <a:prstGeom prst="rect">
            <a:avLst/>
          </a:prstGeom>
        </p:spPr>
      </p:pic>
      <p:pic>
        <p:nvPicPr>
          <p:cNvPr id="6" name="Picture 5" descr="A blue rectangular object with black lines&#10;&#10;Description automatically generated">
            <a:extLst>
              <a:ext uri="{FF2B5EF4-FFF2-40B4-BE49-F238E27FC236}">
                <a16:creationId xmlns:a16="http://schemas.microsoft.com/office/drawing/2014/main" id="{40B66AEB-B513-DF2E-654A-2B96DD13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110" y="4506545"/>
            <a:ext cx="8742616" cy="18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85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365479D-9EDA-9229-01C2-C2158CEA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DFEDC00-261B-7302-F75A-1ED73FB3B9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FED6021C-B7EF-27DA-239D-DE21526E104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FEA8B5-5015-94B4-B6BB-CE4CB431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3D952-D02D-376C-86DE-F78C490BD636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D17CEE-F1B3-3747-769A-4E417170E15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8ACF7-0125-690C-09D3-A52C90A534F3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E27D43-55B5-F8A8-CC5D-C603EF09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9" y="5117662"/>
            <a:ext cx="7772400" cy="1421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113D4-1E07-CAF8-ED02-72FC3D3C1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01" y="1127033"/>
            <a:ext cx="6419336" cy="39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E75215DE-FC01-5F3D-461C-A42FFA71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07FBE7D9-06C9-4348-597D-8B3219B743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14663D2F-F9CC-2145-C30B-1B49FC853F7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C7D905-7FE3-1BE6-0D40-21FD9ABC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60F5FA-5378-B6E8-DFEB-F0B7055B0DA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48F408-B8C9-A82A-5478-19F7A255D362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CC38E-3B7C-EB13-619B-60D5E222A05F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8196" name="Picture 4" descr="Developer icons for free download | Freepik">
            <a:extLst>
              <a:ext uri="{FF2B5EF4-FFF2-40B4-BE49-F238E27FC236}">
                <a16:creationId xmlns:a16="http://schemas.microsoft.com/office/drawing/2014/main" id="{D08F0A08-CE8B-776C-B539-C6EF1DD2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50" y="2641652"/>
            <a:ext cx="2177613" cy="21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BA1B2A-F56C-EB8D-FDAC-83CECDE9A4BD}"/>
              </a:ext>
            </a:extLst>
          </p:cNvPr>
          <p:cNvCxnSpPr>
            <a:cxnSpLocks/>
            <a:stCxn id="8194" idx="3"/>
            <a:endCxn id="8196" idx="1"/>
          </p:cNvCxnSpPr>
          <p:nvPr/>
        </p:nvCxnSpPr>
        <p:spPr>
          <a:xfrm>
            <a:off x="3168865" y="3730459"/>
            <a:ext cx="65908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5C5778-A56E-568B-D9DF-B314DCC69BE6}"/>
              </a:ext>
            </a:extLst>
          </p:cNvPr>
          <p:cNvCxnSpPr>
            <a:cxnSpLocks/>
            <a:stCxn id="9218" idx="3"/>
            <a:endCxn id="8200" idx="1"/>
          </p:cNvCxnSpPr>
          <p:nvPr/>
        </p:nvCxnSpPr>
        <p:spPr>
          <a:xfrm>
            <a:off x="8804930" y="3946221"/>
            <a:ext cx="776763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ound icon program code structure html Royalty Free Vector">
            <a:extLst>
              <a:ext uri="{FF2B5EF4-FFF2-40B4-BE49-F238E27FC236}">
                <a16:creationId xmlns:a16="http://schemas.microsoft.com/office/drawing/2014/main" id="{26B33B0D-E348-7FE6-3E50-FFE813274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 bwMode="auto">
          <a:xfrm>
            <a:off x="536212" y="2386744"/>
            <a:ext cx="2632653" cy="268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87BC2-AF7C-1F10-BB7D-43B0BF1562E7}"/>
              </a:ext>
            </a:extLst>
          </p:cNvPr>
          <p:cNvGrpSpPr/>
          <p:nvPr/>
        </p:nvGrpSpPr>
        <p:grpSpPr>
          <a:xfrm>
            <a:off x="9581693" y="2641652"/>
            <a:ext cx="2136856" cy="2345624"/>
            <a:chOff x="8372728" y="2795217"/>
            <a:chExt cx="2136856" cy="2345624"/>
          </a:xfrm>
        </p:grpSpPr>
        <p:pic>
          <p:nvPicPr>
            <p:cNvPr id="8200" name="Picture 8" descr="Computer user, online user, social user, user, workplace icon - Download on  Iconfinder">
              <a:extLst>
                <a:ext uri="{FF2B5EF4-FFF2-40B4-BE49-F238E27FC236}">
                  <a16:creationId xmlns:a16="http://schemas.microsoft.com/office/drawing/2014/main" id="{C5B6A26A-3E17-6529-6BA3-0D7CA5E5D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2728" y="3058732"/>
              <a:ext cx="2082109" cy="208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ular Callout 16">
              <a:extLst>
                <a:ext uri="{FF2B5EF4-FFF2-40B4-BE49-F238E27FC236}">
                  <a16:creationId xmlns:a16="http://schemas.microsoft.com/office/drawing/2014/main" id="{4FCCF17B-2818-9C4A-BC40-D8678673F3AD}"/>
                </a:ext>
              </a:extLst>
            </p:cNvPr>
            <p:cNvSpPr/>
            <p:nvPr/>
          </p:nvSpPr>
          <p:spPr>
            <a:xfrm>
              <a:off x="9773578" y="2795217"/>
              <a:ext cx="736006" cy="527030"/>
            </a:xfrm>
            <a:prstGeom prst="wedgeRectCallout">
              <a:avLst/>
            </a:prstGeom>
            <a:solidFill>
              <a:schemeClr val="accent2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2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itchFamily="2" charset="2"/>
                </a:rPr>
                <a:t></a:t>
              </a:r>
              <a:endParaRPr lang="en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FCEA804-DE95-2337-E5A0-A1C7D8A9371C}"/>
              </a:ext>
            </a:extLst>
          </p:cNvPr>
          <p:cNvSpPr txBox="1"/>
          <p:nvPr/>
        </p:nvSpPr>
        <p:spPr>
          <a:xfrm>
            <a:off x="3934648" y="481926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C60321-80FE-4BC5-4126-8DC4A0F8BD6E}"/>
              </a:ext>
            </a:extLst>
          </p:cNvPr>
          <p:cNvSpPr txBox="1"/>
          <p:nvPr/>
        </p:nvSpPr>
        <p:spPr>
          <a:xfrm>
            <a:off x="10054999" y="492281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End-user</a:t>
            </a:r>
          </a:p>
        </p:txBody>
      </p:sp>
      <p:pic>
        <p:nvPicPr>
          <p:cNvPr id="9218" name="Picture 2" descr="Web App Icons - Free SVG &amp; PNG Web App Images - Noun Project">
            <a:extLst>
              <a:ext uri="{FF2B5EF4-FFF2-40B4-BE49-F238E27FC236}">
                <a16:creationId xmlns:a16="http://schemas.microsoft.com/office/drawing/2014/main" id="{2058BD06-AFC5-EF8D-6601-EE01C739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35" y="2995323"/>
            <a:ext cx="1901795" cy="19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0576F2-F1E4-6042-0CA0-FD868114E595}"/>
              </a:ext>
            </a:extLst>
          </p:cNvPr>
          <p:cNvCxnSpPr>
            <a:cxnSpLocks/>
            <a:endCxn id="9218" idx="1"/>
          </p:cNvCxnSpPr>
          <p:nvPr/>
        </p:nvCxnSpPr>
        <p:spPr>
          <a:xfrm>
            <a:off x="5924686" y="3946221"/>
            <a:ext cx="97844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D7748D-AF8A-0C7D-EC1B-93B8E1B40578}"/>
              </a:ext>
            </a:extLst>
          </p:cNvPr>
          <p:cNvSpPr txBox="1"/>
          <p:nvPr/>
        </p:nvSpPr>
        <p:spPr>
          <a:xfrm>
            <a:off x="7350444" y="484334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UI/App</a:t>
            </a:r>
          </a:p>
        </p:txBody>
      </p:sp>
    </p:spTree>
    <p:extLst>
      <p:ext uri="{BB962C8B-B14F-4D97-AF65-F5344CB8AC3E}">
        <p14:creationId xmlns:p14="http://schemas.microsoft.com/office/powerpoint/2010/main" val="2636598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EA788A59-0511-935F-321F-12C862B2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60180B4B-7A2F-A993-9D57-8F4505B18C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0C3F957F-D886-D933-C451-E6CEA48D51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F4D9A9-6967-FE01-1623-347A05F5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A61629-A6D1-7C43-A619-3674453209ED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6FD867-0363-5D06-2F71-1E11F4F0733C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16918-3994-50B8-A1FE-101CDDBB161D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B5B14-3561-ED0E-199E-E3F9F4FE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2" y="1733127"/>
            <a:ext cx="4412310" cy="462322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DE24DF-1E57-EEAE-67B6-57A8DEBD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19" y="2892078"/>
            <a:ext cx="7039107" cy="23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7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B8193808-1BBC-73C7-F5CF-5E48EE63B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2C585B17-3DF5-0B1C-C8C6-43E8F75943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1150C8-1175-D965-6DBD-C90CAD91DA45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5B6261-A9B9-FF9E-09EC-6E9482017779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992197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4E238639-B3FD-3DEF-578C-57B94BC7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122B5AA7-D1CE-A8E3-9378-6FAAB0C72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1A7BF9DD-1F29-2898-F8CA-9D3A00DA13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02D4C6-C1EE-D3F6-71E2-0CADBF76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2387F6-3048-1500-480B-576322E5122E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B386BB-E2A4-56C9-4DF9-B5E97C8334A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Housing Price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F88A5-4898-517E-4D31-A699A0A35E4D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FC4EED-D67A-FA86-671B-ED74AF41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56" y="1481698"/>
            <a:ext cx="8918225" cy="52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7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69E9ACA8-DC5A-7778-2328-2CEF7F4B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31BCC330-73B7-1780-DB89-E6E195F9D8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66D35C6B-2615-3E32-BA32-C3680170E2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114C6F-8A26-BAFB-DDD1-E7DB824A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AB0AB-A6FD-0619-7C9F-D2862459761A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34CCD0-AD66-BEDC-BE36-5709A5DA7F83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CB3FFF-F203-1FEC-99E9-95FA711188E0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12" name="Picture 11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8A71F781-D535-4E2E-846A-C3CB8603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13" y="1427410"/>
            <a:ext cx="9193174" cy="55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0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33BA5675-318E-1E2C-9792-2CBB24D2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68217A64-C48F-4F99-7241-D26C1C6DFE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B1AB5-7002-247C-C88F-BEDD0E30B2EB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F293A7-D9DD-7F16-99CE-3A57FEC69E15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4970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72B0D34F-7127-6820-A8BB-213DD3CB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0F9309-05BF-41D2-75CA-DF30FA7C6A4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36996" y="2932859"/>
            <a:ext cx="1102895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8B0C8BAB-F055-7498-749E-5BE74A57A0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706D6711-115F-BE34-7561-279C529DC63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A5DB8F-7DED-AABA-4A58-19BE5FD0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4675E3-76B3-4D4C-F315-BC933359A3AE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FEF53-228F-9CFD-4686-CC09EA01B56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A50455-11EE-D0A6-5AFE-C28ED798B354}"/>
              </a:ext>
            </a:extLst>
          </p:cNvPr>
          <p:cNvSpPr/>
          <p:nvPr/>
        </p:nvSpPr>
        <p:spPr>
          <a:xfrm>
            <a:off x="914401" y="2671172"/>
            <a:ext cx="2803358" cy="523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6841E2-20DE-83DD-EDDC-9EA95974767F}"/>
              </a:ext>
            </a:extLst>
          </p:cNvPr>
          <p:cNvSpPr/>
          <p:nvPr/>
        </p:nvSpPr>
        <p:spPr>
          <a:xfrm>
            <a:off x="914401" y="3389056"/>
            <a:ext cx="2803358" cy="523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6729C-8ECA-D32C-8E74-247D83AF5E65}"/>
              </a:ext>
            </a:extLst>
          </p:cNvPr>
          <p:cNvSpPr/>
          <p:nvPr/>
        </p:nvSpPr>
        <p:spPr>
          <a:xfrm>
            <a:off x="914401" y="4106940"/>
            <a:ext cx="2803358" cy="523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06EC27-A3D3-EBFA-11B6-C6BBA45E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822" y="2404164"/>
            <a:ext cx="2825726" cy="984892"/>
          </a:xfrm>
          <a:prstGeom prst="rect">
            <a:avLst/>
          </a:prstGeom>
        </p:spPr>
      </p:pic>
      <p:pic>
        <p:nvPicPr>
          <p:cNvPr id="11" name="Picture 10" descr="A red paper boat on a black background&#10;&#10;Description automatically generated">
            <a:extLst>
              <a:ext uri="{FF2B5EF4-FFF2-40B4-BE49-F238E27FC236}">
                <a16:creationId xmlns:a16="http://schemas.microsoft.com/office/drawing/2014/main" id="{DA38336F-181D-060A-7CD2-FF7B435E2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822" y="3292773"/>
            <a:ext cx="2825726" cy="165387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D3FBDF-922D-B9A5-F214-36D11BD9FCCB}"/>
              </a:ext>
            </a:extLst>
          </p:cNvPr>
          <p:cNvSpPr/>
          <p:nvPr/>
        </p:nvSpPr>
        <p:spPr>
          <a:xfrm>
            <a:off x="8339891" y="2671172"/>
            <a:ext cx="2803358" cy="5233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CC490F-CB0C-C069-F0E6-F525A1E59E67}"/>
              </a:ext>
            </a:extLst>
          </p:cNvPr>
          <p:cNvSpPr/>
          <p:nvPr/>
        </p:nvSpPr>
        <p:spPr>
          <a:xfrm>
            <a:off x="8339891" y="3389056"/>
            <a:ext cx="2803358" cy="5233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9C38A18-3888-7D07-A087-7AB9488F4033}"/>
              </a:ext>
            </a:extLst>
          </p:cNvPr>
          <p:cNvSpPr/>
          <p:nvPr/>
        </p:nvSpPr>
        <p:spPr>
          <a:xfrm>
            <a:off x="8339891" y="4106940"/>
            <a:ext cx="2803358" cy="5233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F7D44-75E1-080B-3D63-166635A3D19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17759" y="3650743"/>
            <a:ext cx="1834815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0FCDC7-06EC-319F-1E54-CED30A243F0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17759" y="4368627"/>
            <a:ext cx="1100889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22F90-B50D-161B-59FF-55E62E71A5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17759" y="2932859"/>
            <a:ext cx="1100889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E58F7C-24F3-BD5D-33BB-D7B5658DE9B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21117" y="3650743"/>
            <a:ext cx="1818774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BACDEE-58DA-F2A9-99FB-76E7C7EB59E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32724" y="4368627"/>
            <a:ext cx="1207167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83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1"/>
          <p:cNvGrpSpPr/>
          <p:nvPr/>
        </p:nvGrpSpPr>
        <p:grpSpPr>
          <a:xfrm>
            <a:off x="2647950" y="1613863"/>
            <a:ext cx="6896100" cy="4775200"/>
            <a:chOff x="2647950" y="1613863"/>
            <a:chExt cx="6896100" cy="4775200"/>
          </a:xfrm>
        </p:grpSpPr>
        <p:sp>
          <p:nvSpPr>
            <p:cNvPr id="375" name="Google Shape;375;p41"/>
            <p:cNvSpPr/>
            <p:nvPr/>
          </p:nvSpPr>
          <p:spPr>
            <a:xfrm>
              <a:off x="2647950" y="1613863"/>
              <a:ext cx="6896100" cy="4775200"/>
            </a:xfrm>
            <a:prstGeom prst="cloud">
              <a:avLst/>
            </a:prstGeom>
            <a:solidFill>
              <a:srgbClr val="FBE4D4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1"/>
            <p:cNvSpPr txBox="1"/>
            <p:nvPr/>
          </p:nvSpPr>
          <p:spPr>
            <a:xfrm>
              <a:off x="5592134" y="2416413"/>
              <a:ext cx="1322798" cy="317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0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?</a:t>
              </a:r>
              <a:endParaRPr sz="2000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77" name="Google Shape;3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6D89B3-3149-1B0E-E6A8-9F2909E7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15D93-3F7F-C85B-CD6F-CB7B34FA0270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0D674F-7EAC-367E-E134-8545E11CCEC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</p:spTree>
    <p:extLst>
      <p:ext uri="{BB962C8B-B14F-4D97-AF65-F5344CB8AC3E}">
        <p14:creationId xmlns:p14="http://schemas.microsoft.com/office/powerpoint/2010/main" val="1860566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/>
          <p:nvPr/>
        </p:nvSpPr>
        <p:spPr>
          <a:xfrm>
            <a:off x="885463" y="1360025"/>
            <a:ext cx="10700795" cy="65975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2" descr="Image result for thank you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375" y="428625"/>
            <a:ext cx="7715250" cy="60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82F1E128-9C5B-BC7A-757C-0D1174B2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7B915CB6-E5B4-65E9-46D3-24BCFBBDDE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D17B8E56-04E7-39CD-E783-244D1DBCEB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69D45E-8DF9-3DFB-E164-B787FB89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EE67E9-BA65-A81A-28D0-187764A3C1C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88820D-B8F3-239E-B8AF-E88AEA9EB3C9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Deployment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D45AE7-4D70-C414-FCA2-DE9DF48B71A2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5122" name="Picture 2" descr="Understand the Importance of Deployment in Machine Learning -">
            <a:extLst>
              <a:ext uri="{FF2B5EF4-FFF2-40B4-BE49-F238E27FC236}">
                <a16:creationId xmlns:a16="http://schemas.microsoft.com/office/drawing/2014/main" id="{33818462-2064-A72E-BEC8-F0A4F55C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50" y="1430080"/>
            <a:ext cx="9411037" cy="49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1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C377DC91-1175-B548-7533-03906E67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>
            <a:extLst>
              <a:ext uri="{FF2B5EF4-FFF2-40B4-BE49-F238E27FC236}">
                <a16:creationId xmlns:a16="http://schemas.microsoft.com/office/drawing/2014/main" id="{F7A39633-2F64-3440-3703-1AB2CEED30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AC038-7233-8372-9004-D2F3B497405D}"/>
              </a:ext>
            </a:extLst>
          </p:cNvPr>
          <p:cNvSpPr/>
          <p:nvPr/>
        </p:nvSpPr>
        <p:spPr>
          <a:xfrm>
            <a:off x="744290" y="209401"/>
            <a:ext cx="1999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F5373-978C-F681-EC52-D1F51FF7C8F5}"/>
              </a:ext>
            </a:extLst>
          </p:cNvPr>
          <p:cNvSpPr/>
          <p:nvPr/>
        </p:nvSpPr>
        <p:spPr>
          <a:xfrm>
            <a:off x="751417" y="2861871"/>
            <a:ext cx="10689166" cy="11342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57716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79A3BA7E-4F1B-EDDC-CFB2-E1780893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>
            <a:extLst>
              <a:ext uri="{FF2B5EF4-FFF2-40B4-BE49-F238E27FC236}">
                <a16:creationId xmlns:a16="http://schemas.microsoft.com/office/drawing/2014/main" id="{CC2D4FB4-1352-BDA4-B441-5430641C23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5" name="Google Shape;187;p21">
            <a:extLst>
              <a:ext uri="{FF2B5EF4-FFF2-40B4-BE49-F238E27FC236}">
                <a16:creationId xmlns:a16="http://schemas.microsoft.com/office/drawing/2014/main" id="{C18ABEBD-0757-E3C2-A6EA-7562D312FE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341EC3-A557-6411-F008-A6C3B772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2"/>
            <a:ext cx="10515600" cy="86009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9A869-D9E4-5B90-1A57-9A1E7F1A8E37}"/>
              </a:ext>
            </a:extLst>
          </p:cNvPr>
          <p:cNvSpPr/>
          <p:nvPr/>
        </p:nvSpPr>
        <p:spPr>
          <a:xfrm>
            <a:off x="536212" y="867142"/>
            <a:ext cx="11190514" cy="1273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74CB90-C674-6707-D13A-CF1FE54F8DDC}"/>
              </a:ext>
            </a:extLst>
          </p:cNvPr>
          <p:cNvSpPr txBox="1">
            <a:spLocks/>
          </p:cNvSpPr>
          <p:nvPr/>
        </p:nvSpPr>
        <p:spPr>
          <a:xfrm>
            <a:off x="536212" y="1127033"/>
            <a:ext cx="11190514" cy="60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ChatGPT web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E385-3429-F2F2-0AED-0684E89803BE}"/>
              </a:ext>
            </a:extLst>
          </p:cNvPr>
          <p:cNvSpPr/>
          <p:nvPr/>
        </p:nvSpPr>
        <p:spPr>
          <a:xfrm>
            <a:off x="536212" y="-4092"/>
            <a:ext cx="15953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VIETNAM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All-in-One Course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 Session)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93A86567-8F63-83DA-5570-D71EEEAD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3" y="1733127"/>
            <a:ext cx="7000331" cy="450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98B16-023B-B547-64E2-1BA2F3A857A9}"/>
              </a:ext>
            </a:extLst>
          </p:cNvPr>
          <p:cNvSpPr txBox="1"/>
          <p:nvPr/>
        </p:nvSpPr>
        <p:spPr>
          <a:xfrm>
            <a:off x="536212" y="6459840"/>
            <a:ext cx="1579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ef: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https://chatgpt.com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92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11779</TotalTime>
  <Words>1145</Words>
  <Application>Microsoft Macintosh PowerPoint</Application>
  <PresentationFormat>Widescreen</PresentationFormat>
  <Paragraphs>479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Arial</vt:lpstr>
      <vt:lpstr>Calibri</vt:lpstr>
      <vt:lpstr>Edwardian Script ITC</vt:lpstr>
      <vt:lpstr>Tahoma</vt:lpstr>
      <vt:lpstr>Times New Roman</vt:lpstr>
      <vt:lpstr>Wingdings</vt:lpstr>
      <vt:lpstr>Office Theme</vt:lpstr>
      <vt:lpstr>Streamlit and Gradio</vt:lpstr>
      <vt:lpstr>PowerPoint Presentation</vt:lpstr>
      <vt:lpstr>PowerPoint Presentation</vt:lpstr>
      <vt:lpstr>Introduction</vt:lpstr>
      <vt:lpstr>Introduction</vt:lpstr>
      <vt:lpstr>Introduction</vt:lpstr>
      <vt:lpstr>Introduction</vt:lpstr>
      <vt:lpstr>PowerPoint Presentation</vt:lpstr>
      <vt:lpstr>Web application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Streamlit</vt:lpstr>
      <vt:lpstr>Streamlit</vt:lpstr>
      <vt:lpstr>Streamlit</vt:lpstr>
      <vt:lpstr>Streamlit</vt:lpstr>
      <vt:lpstr>Streamlit</vt:lpstr>
      <vt:lpstr>PowerPoint Presentation</vt:lpstr>
      <vt:lpstr>Text element</vt:lpstr>
      <vt:lpstr>Text element</vt:lpstr>
      <vt:lpstr>Text element</vt:lpstr>
      <vt:lpstr>Text element</vt:lpstr>
      <vt:lpstr>PowerPoint Presentation</vt:lpstr>
      <vt:lpstr>Input element</vt:lpstr>
      <vt:lpstr>Input element</vt:lpstr>
      <vt:lpstr>Input element</vt:lpstr>
      <vt:lpstr>Input element</vt:lpstr>
      <vt:lpstr>Input element</vt:lpstr>
      <vt:lpstr>Input element</vt:lpstr>
      <vt:lpstr>Input element</vt:lpstr>
      <vt:lpstr>Input element</vt:lpstr>
      <vt:lpstr>PowerPoint Presentation</vt:lpstr>
      <vt:lpstr>Media element</vt:lpstr>
      <vt:lpstr>Media element</vt:lpstr>
      <vt:lpstr>PowerPoint Presentation</vt:lpstr>
      <vt:lpstr>Layout element</vt:lpstr>
      <vt:lpstr>Layout element</vt:lpstr>
      <vt:lpstr>PowerPoint Presentation</vt:lpstr>
      <vt:lpstr>Status element</vt:lpstr>
      <vt:lpstr>Status element</vt:lpstr>
      <vt:lpstr>PowerPoint Presentation</vt:lpstr>
      <vt:lpstr>Gradio</vt:lpstr>
      <vt:lpstr>Gradio</vt:lpstr>
      <vt:lpstr>Gradio</vt:lpstr>
      <vt:lpstr>Gradio</vt:lpstr>
      <vt:lpstr>PowerPoint Presentation</vt:lpstr>
      <vt:lpstr>Interface</vt:lpstr>
      <vt:lpstr>Interface</vt:lpstr>
      <vt:lpstr>Interface</vt:lpstr>
      <vt:lpstr>Interface</vt:lpstr>
      <vt:lpstr>Interface</vt:lpstr>
      <vt:lpstr>Interface</vt:lpstr>
      <vt:lpstr>PowerPoint Presentation</vt:lpstr>
      <vt:lpstr>Block</vt:lpstr>
      <vt:lpstr>Block</vt:lpstr>
      <vt:lpstr>Block</vt:lpstr>
      <vt:lpstr>Block</vt:lpstr>
      <vt:lpstr>PowerPoint Presentation</vt:lpstr>
      <vt:lpstr>Hands-on</vt:lpstr>
      <vt:lpstr>Hands-on</vt:lpstr>
      <vt:lpstr>PowerPoint Presentation</vt:lpstr>
      <vt:lpstr>Conclusion</vt:lpstr>
      <vt:lpstr>Question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Đình Thắng</dc:creator>
  <cp:lastModifiedBy>Dương Nguyễn Thuận</cp:lastModifiedBy>
  <cp:revision>140</cp:revision>
  <dcterms:created xsi:type="dcterms:W3CDTF">2024-04-06T13:53:34Z</dcterms:created>
  <dcterms:modified xsi:type="dcterms:W3CDTF">2024-10-03T12:19:30Z</dcterms:modified>
</cp:coreProperties>
</file>